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87A3F3-B6FE-4155-9546-B090C3243F3B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31C8B78-751A-422D-A6C6-F4DB8321111C}">
      <dgm:prSet/>
      <dgm:spPr/>
      <dgm:t>
        <a:bodyPr/>
        <a:lstStyle/>
        <a:p>
          <a:r>
            <a:rPr lang="nl-NL"/>
            <a:t>Drama:</a:t>
          </a:r>
          <a:endParaRPr lang="en-US"/>
        </a:p>
      </dgm:t>
    </dgm:pt>
    <dgm:pt modelId="{75984BC4-A00A-4935-9B1C-35D31C7BC95D}" type="parTrans" cxnId="{F293DFA7-1E9F-4CAE-B4D4-95E114E6708B}">
      <dgm:prSet/>
      <dgm:spPr/>
      <dgm:t>
        <a:bodyPr/>
        <a:lstStyle/>
        <a:p>
          <a:endParaRPr lang="en-US"/>
        </a:p>
      </dgm:t>
    </dgm:pt>
    <dgm:pt modelId="{3A432C16-7526-4F4C-A925-0A6AC4FAABC4}" type="sibTrans" cxnId="{F293DFA7-1E9F-4CAE-B4D4-95E114E6708B}">
      <dgm:prSet/>
      <dgm:spPr/>
      <dgm:t>
        <a:bodyPr/>
        <a:lstStyle/>
        <a:p>
          <a:endParaRPr lang="en-US"/>
        </a:p>
      </dgm:t>
    </dgm:pt>
    <dgm:pt modelId="{F9B3EF2F-1ED5-4B37-93D2-E5A941B6D1B5}">
      <dgm:prSet/>
      <dgm:spPr/>
      <dgm:t>
        <a:bodyPr/>
        <a:lstStyle/>
        <a:p>
          <a:r>
            <a:rPr lang="nl-NL"/>
            <a:t>Waarom?</a:t>
          </a:r>
          <a:endParaRPr lang="en-US"/>
        </a:p>
      </dgm:t>
    </dgm:pt>
    <dgm:pt modelId="{1FADB7D7-349B-464B-8724-BA2B6FBF4D9A}" type="parTrans" cxnId="{6B20B311-51C9-4E75-BCD9-69123DAEE1D3}">
      <dgm:prSet/>
      <dgm:spPr/>
      <dgm:t>
        <a:bodyPr/>
        <a:lstStyle/>
        <a:p>
          <a:endParaRPr lang="en-US"/>
        </a:p>
      </dgm:t>
    </dgm:pt>
    <dgm:pt modelId="{7D4015BA-41A5-44A2-A649-F1DDB349AC30}" type="sibTrans" cxnId="{6B20B311-51C9-4E75-BCD9-69123DAEE1D3}">
      <dgm:prSet/>
      <dgm:spPr/>
      <dgm:t>
        <a:bodyPr/>
        <a:lstStyle/>
        <a:p>
          <a:endParaRPr lang="en-US"/>
        </a:p>
      </dgm:t>
    </dgm:pt>
    <dgm:pt modelId="{898EEC09-EA20-4AF8-A09E-69E311BE9C36}">
      <dgm:prSet/>
      <dgm:spPr/>
      <dgm:t>
        <a:bodyPr/>
        <a:lstStyle/>
        <a:p>
          <a:r>
            <a:rPr lang="nl-NL"/>
            <a:t>Voor je plezier en ontspanning</a:t>
          </a:r>
          <a:endParaRPr lang="en-US"/>
        </a:p>
      </dgm:t>
    </dgm:pt>
    <dgm:pt modelId="{3FF20CE8-47E6-4ED9-BA81-F8F6BF25B0D4}" type="parTrans" cxnId="{A7FDBF5B-7D4D-46C2-8A95-56778353CA2F}">
      <dgm:prSet/>
      <dgm:spPr/>
      <dgm:t>
        <a:bodyPr/>
        <a:lstStyle/>
        <a:p>
          <a:endParaRPr lang="en-US"/>
        </a:p>
      </dgm:t>
    </dgm:pt>
    <dgm:pt modelId="{AF6998D1-4DB5-4B36-9098-1CA8306CA923}" type="sibTrans" cxnId="{A7FDBF5B-7D4D-46C2-8A95-56778353CA2F}">
      <dgm:prSet/>
      <dgm:spPr/>
      <dgm:t>
        <a:bodyPr/>
        <a:lstStyle/>
        <a:p>
          <a:endParaRPr lang="en-US"/>
        </a:p>
      </dgm:t>
    </dgm:pt>
    <dgm:pt modelId="{B23267C3-CB7C-4F78-94E1-F2BCE91A5005}">
      <dgm:prSet/>
      <dgm:spPr/>
      <dgm:t>
        <a:bodyPr/>
        <a:lstStyle/>
        <a:p>
          <a:r>
            <a:rPr lang="nl-NL"/>
            <a:t>Stimuleren van inlevingsvermogen en sociaal gedrag</a:t>
          </a:r>
          <a:endParaRPr lang="en-US"/>
        </a:p>
      </dgm:t>
    </dgm:pt>
    <dgm:pt modelId="{EF7D5EA3-A336-4573-BF7E-24FEA83B6555}" type="parTrans" cxnId="{38D01E06-3A3C-4D36-871E-19D634ADBF6D}">
      <dgm:prSet/>
      <dgm:spPr/>
      <dgm:t>
        <a:bodyPr/>
        <a:lstStyle/>
        <a:p>
          <a:endParaRPr lang="en-US"/>
        </a:p>
      </dgm:t>
    </dgm:pt>
    <dgm:pt modelId="{E831D988-5A23-471F-BA4A-AF598BB84E8F}" type="sibTrans" cxnId="{38D01E06-3A3C-4D36-871E-19D634ADBF6D}">
      <dgm:prSet/>
      <dgm:spPr/>
      <dgm:t>
        <a:bodyPr/>
        <a:lstStyle/>
        <a:p>
          <a:endParaRPr lang="en-US"/>
        </a:p>
      </dgm:t>
    </dgm:pt>
    <dgm:pt modelId="{CFE20578-3EA8-44AB-80EC-90E86C4D7C2D}">
      <dgm:prSet/>
      <dgm:spPr/>
      <dgm:t>
        <a:bodyPr/>
        <a:lstStyle/>
        <a:p>
          <a:r>
            <a:rPr lang="nl-NL"/>
            <a:t>Stimuleren van concentratie</a:t>
          </a:r>
          <a:endParaRPr lang="en-US"/>
        </a:p>
      </dgm:t>
    </dgm:pt>
    <dgm:pt modelId="{289F8E94-6568-4F7C-9DF4-2FFFFE37ED81}" type="parTrans" cxnId="{2D2A6F0D-9190-4550-AFF1-9A5EAD4FAF21}">
      <dgm:prSet/>
      <dgm:spPr/>
      <dgm:t>
        <a:bodyPr/>
        <a:lstStyle/>
        <a:p>
          <a:endParaRPr lang="en-US"/>
        </a:p>
      </dgm:t>
    </dgm:pt>
    <dgm:pt modelId="{435E4880-1999-4A97-B1CB-9F02E348FF3B}" type="sibTrans" cxnId="{2D2A6F0D-9190-4550-AFF1-9A5EAD4FAF21}">
      <dgm:prSet/>
      <dgm:spPr/>
      <dgm:t>
        <a:bodyPr/>
        <a:lstStyle/>
        <a:p>
          <a:endParaRPr lang="en-US"/>
        </a:p>
      </dgm:t>
    </dgm:pt>
    <dgm:pt modelId="{6B3A780F-4270-4997-BF23-97C1F1AD3716}">
      <dgm:prSet/>
      <dgm:spPr/>
      <dgm:t>
        <a:bodyPr/>
        <a:lstStyle/>
        <a:p>
          <a:r>
            <a:rPr lang="nl-NL"/>
            <a:t>Stimuleren van creatief denken</a:t>
          </a:r>
          <a:endParaRPr lang="en-US"/>
        </a:p>
      </dgm:t>
    </dgm:pt>
    <dgm:pt modelId="{2F68EADD-9D99-46A5-B04D-BBFD2B1310A4}" type="parTrans" cxnId="{E367B056-D65C-4160-80AC-3B29D86B8E22}">
      <dgm:prSet/>
      <dgm:spPr/>
      <dgm:t>
        <a:bodyPr/>
        <a:lstStyle/>
        <a:p>
          <a:endParaRPr lang="en-US"/>
        </a:p>
      </dgm:t>
    </dgm:pt>
    <dgm:pt modelId="{EA1B373D-146A-485D-B5E0-74CC5C776037}" type="sibTrans" cxnId="{E367B056-D65C-4160-80AC-3B29D86B8E22}">
      <dgm:prSet/>
      <dgm:spPr/>
      <dgm:t>
        <a:bodyPr/>
        <a:lstStyle/>
        <a:p>
          <a:endParaRPr lang="en-US"/>
        </a:p>
      </dgm:t>
    </dgm:pt>
    <dgm:pt modelId="{5B64E2F7-C04B-4477-9A9D-70024D20CE84}">
      <dgm:prSet/>
      <dgm:spPr/>
      <dgm:t>
        <a:bodyPr/>
        <a:lstStyle/>
        <a:p>
          <a:r>
            <a:rPr lang="nl-NL"/>
            <a:t>Drama als kunstvorm leren</a:t>
          </a:r>
          <a:endParaRPr lang="en-US"/>
        </a:p>
      </dgm:t>
    </dgm:pt>
    <dgm:pt modelId="{88F8EDD5-42CE-4C9B-9E34-E267B5C7C097}" type="parTrans" cxnId="{6428A117-6EF6-4286-AB67-1F46CFCA49B8}">
      <dgm:prSet/>
      <dgm:spPr/>
      <dgm:t>
        <a:bodyPr/>
        <a:lstStyle/>
        <a:p>
          <a:endParaRPr lang="en-US"/>
        </a:p>
      </dgm:t>
    </dgm:pt>
    <dgm:pt modelId="{05E7576F-2A5D-471A-8C30-557C06EFA622}" type="sibTrans" cxnId="{6428A117-6EF6-4286-AB67-1F46CFCA49B8}">
      <dgm:prSet/>
      <dgm:spPr/>
      <dgm:t>
        <a:bodyPr/>
        <a:lstStyle/>
        <a:p>
          <a:endParaRPr lang="en-US"/>
        </a:p>
      </dgm:t>
    </dgm:pt>
    <dgm:pt modelId="{54AC50CB-AD00-4C5A-A88F-E4EAEE06A15A}" type="pres">
      <dgm:prSet presAssocID="{2D87A3F3-B6FE-4155-9546-B090C3243F3B}" presName="diagram" presStyleCnt="0">
        <dgm:presLayoutVars>
          <dgm:dir/>
          <dgm:resizeHandles val="exact"/>
        </dgm:presLayoutVars>
      </dgm:prSet>
      <dgm:spPr/>
    </dgm:pt>
    <dgm:pt modelId="{60007DCC-1214-4D0A-B5BC-EB16A92528C1}" type="pres">
      <dgm:prSet presAssocID="{E31C8B78-751A-422D-A6C6-F4DB8321111C}" presName="node" presStyleLbl="node1" presStyleIdx="0" presStyleCnt="2">
        <dgm:presLayoutVars>
          <dgm:bulletEnabled val="1"/>
        </dgm:presLayoutVars>
      </dgm:prSet>
      <dgm:spPr/>
    </dgm:pt>
    <dgm:pt modelId="{3FF2275B-1592-4B4F-98FC-6FC3B9A66472}" type="pres">
      <dgm:prSet presAssocID="{3A432C16-7526-4F4C-A925-0A6AC4FAABC4}" presName="sibTrans" presStyleCnt="0"/>
      <dgm:spPr/>
    </dgm:pt>
    <dgm:pt modelId="{6D9B1BA2-0846-4025-810B-CB5837BE2996}" type="pres">
      <dgm:prSet presAssocID="{F9B3EF2F-1ED5-4B37-93D2-E5A941B6D1B5}" presName="node" presStyleLbl="node1" presStyleIdx="1" presStyleCnt="2">
        <dgm:presLayoutVars>
          <dgm:bulletEnabled val="1"/>
        </dgm:presLayoutVars>
      </dgm:prSet>
      <dgm:spPr/>
    </dgm:pt>
  </dgm:ptLst>
  <dgm:cxnLst>
    <dgm:cxn modelId="{38D01E06-3A3C-4D36-871E-19D634ADBF6D}" srcId="{F9B3EF2F-1ED5-4B37-93D2-E5A941B6D1B5}" destId="{B23267C3-CB7C-4F78-94E1-F2BCE91A5005}" srcOrd="1" destOrd="0" parTransId="{EF7D5EA3-A336-4573-BF7E-24FEA83B6555}" sibTransId="{E831D988-5A23-471F-BA4A-AF598BB84E8F}"/>
    <dgm:cxn modelId="{2D2A6F0D-9190-4550-AFF1-9A5EAD4FAF21}" srcId="{F9B3EF2F-1ED5-4B37-93D2-E5A941B6D1B5}" destId="{CFE20578-3EA8-44AB-80EC-90E86C4D7C2D}" srcOrd="2" destOrd="0" parTransId="{289F8E94-6568-4F7C-9DF4-2FFFFE37ED81}" sibTransId="{435E4880-1999-4A97-B1CB-9F02E348FF3B}"/>
    <dgm:cxn modelId="{6B20B311-51C9-4E75-BCD9-69123DAEE1D3}" srcId="{2D87A3F3-B6FE-4155-9546-B090C3243F3B}" destId="{F9B3EF2F-1ED5-4B37-93D2-E5A941B6D1B5}" srcOrd="1" destOrd="0" parTransId="{1FADB7D7-349B-464B-8724-BA2B6FBF4D9A}" sibTransId="{7D4015BA-41A5-44A2-A649-F1DDB349AC30}"/>
    <dgm:cxn modelId="{6428A117-6EF6-4286-AB67-1F46CFCA49B8}" srcId="{F9B3EF2F-1ED5-4B37-93D2-E5A941B6D1B5}" destId="{5B64E2F7-C04B-4477-9A9D-70024D20CE84}" srcOrd="4" destOrd="0" parTransId="{88F8EDD5-42CE-4C9B-9E34-E267B5C7C097}" sibTransId="{05E7576F-2A5D-471A-8C30-557C06EFA622}"/>
    <dgm:cxn modelId="{D7CF821B-DEBA-4501-A2BF-4564A56BF1A0}" type="presOf" srcId="{F9B3EF2F-1ED5-4B37-93D2-E5A941B6D1B5}" destId="{6D9B1BA2-0846-4025-810B-CB5837BE2996}" srcOrd="0" destOrd="0" presId="urn:microsoft.com/office/officeart/2005/8/layout/default"/>
    <dgm:cxn modelId="{A7FDBF5B-7D4D-46C2-8A95-56778353CA2F}" srcId="{F9B3EF2F-1ED5-4B37-93D2-E5A941B6D1B5}" destId="{898EEC09-EA20-4AF8-A09E-69E311BE9C36}" srcOrd="0" destOrd="0" parTransId="{3FF20CE8-47E6-4ED9-BA81-F8F6BF25B0D4}" sibTransId="{AF6998D1-4DB5-4B36-9098-1CA8306CA923}"/>
    <dgm:cxn modelId="{DF723642-684A-4918-939E-DCBECFBD7471}" type="presOf" srcId="{B23267C3-CB7C-4F78-94E1-F2BCE91A5005}" destId="{6D9B1BA2-0846-4025-810B-CB5837BE2996}" srcOrd="0" destOrd="2" presId="urn:microsoft.com/office/officeart/2005/8/layout/default"/>
    <dgm:cxn modelId="{6D945E46-A728-49E9-82C3-B7285A6146E5}" type="presOf" srcId="{2D87A3F3-B6FE-4155-9546-B090C3243F3B}" destId="{54AC50CB-AD00-4C5A-A88F-E4EAEE06A15A}" srcOrd="0" destOrd="0" presId="urn:microsoft.com/office/officeart/2005/8/layout/default"/>
    <dgm:cxn modelId="{53BCA848-0E4D-46B9-9C71-CC9C103EC80F}" type="presOf" srcId="{6B3A780F-4270-4997-BF23-97C1F1AD3716}" destId="{6D9B1BA2-0846-4025-810B-CB5837BE2996}" srcOrd="0" destOrd="4" presId="urn:microsoft.com/office/officeart/2005/8/layout/default"/>
    <dgm:cxn modelId="{E367B056-D65C-4160-80AC-3B29D86B8E22}" srcId="{F9B3EF2F-1ED5-4B37-93D2-E5A941B6D1B5}" destId="{6B3A780F-4270-4997-BF23-97C1F1AD3716}" srcOrd="3" destOrd="0" parTransId="{2F68EADD-9D99-46A5-B04D-BBFD2B1310A4}" sibTransId="{EA1B373D-146A-485D-B5E0-74CC5C776037}"/>
    <dgm:cxn modelId="{CD6FB057-F01E-4E7A-8D62-DDB37A4D1E0E}" type="presOf" srcId="{5B64E2F7-C04B-4477-9A9D-70024D20CE84}" destId="{6D9B1BA2-0846-4025-810B-CB5837BE2996}" srcOrd="0" destOrd="5" presId="urn:microsoft.com/office/officeart/2005/8/layout/default"/>
    <dgm:cxn modelId="{F293DFA7-1E9F-4CAE-B4D4-95E114E6708B}" srcId="{2D87A3F3-B6FE-4155-9546-B090C3243F3B}" destId="{E31C8B78-751A-422D-A6C6-F4DB8321111C}" srcOrd="0" destOrd="0" parTransId="{75984BC4-A00A-4935-9B1C-35D31C7BC95D}" sibTransId="{3A432C16-7526-4F4C-A925-0A6AC4FAABC4}"/>
    <dgm:cxn modelId="{98151FB2-07DF-4D20-B2B5-722D8AE9DDC2}" type="presOf" srcId="{CFE20578-3EA8-44AB-80EC-90E86C4D7C2D}" destId="{6D9B1BA2-0846-4025-810B-CB5837BE2996}" srcOrd="0" destOrd="3" presId="urn:microsoft.com/office/officeart/2005/8/layout/default"/>
    <dgm:cxn modelId="{97DCE7D6-B636-4507-B408-87AC4A50B9FD}" type="presOf" srcId="{898EEC09-EA20-4AF8-A09E-69E311BE9C36}" destId="{6D9B1BA2-0846-4025-810B-CB5837BE2996}" srcOrd="0" destOrd="1" presId="urn:microsoft.com/office/officeart/2005/8/layout/default"/>
    <dgm:cxn modelId="{00FDF5FC-42B1-4DF2-9D99-44EAB01C7E02}" type="presOf" srcId="{E31C8B78-751A-422D-A6C6-F4DB8321111C}" destId="{60007DCC-1214-4D0A-B5BC-EB16A92528C1}" srcOrd="0" destOrd="0" presId="urn:microsoft.com/office/officeart/2005/8/layout/default"/>
    <dgm:cxn modelId="{71CFDD44-4595-4840-A1CC-43D3ACE9F5CE}" type="presParOf" srcId="{54AC50CB-AD00-4C5A-A88F-E4EAEE06A15A}" destId="{60007DCC-1214-4D0A-B5BC-EB16A92528C1}" srcOrd="0" destOrd="0" presId="urn:microsoft.com/office/officeart/2005/8/layout/default"/>
    <dgm:cxn modelId="{93F48DC1-18C3-48C3-9742-8ADF81A63D8D}" type="presParOf" srcId="{54AC50CB-AD00-4C5A-A88F-E4EAEE06A15A}" destId="{3FF2275B-1592-4B4F-98FC-6FC3B9A66472}" srcOrd="1" destOrd="0" presId="urn:microsoft.com/office/officeart/2005/8/layout/default"/>
    <dgm:cxn modelId="{1DE37F2C-766E-4A9C-A059-D75DCAEE69CB}" type="presParOf" srcId="{54AC50CB-AD00-4C5A-A88F-E4EAEE06A15A}" destId="{6D9B1BA2-0846-4025-810B-CB5837BE299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B50507-8C8E-4186-AC81-090516EB736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6B24024-DEE3-4FBD-B418-EA143306307D}">
      <dgm:prSet/>
      <dgm:spPr/>
      <dgm:t>
        <a:bodyPr/>
        <a:lstStyle/>
        <a:p>
          <a:r>
            <a:rPr lang="nl-NL"/>
            <a:t>Kleuters doen alles op een fysieke manier, met hun lijf</a:t>
          </a:r>
          <a:endParaRPr lang="en-US"/>
        </a:p>
      </dgm:t>
    </dgm:pt>
    <dgm:pt modelId="{3C70BCAD-95DC-43B8-BFBB-700E01A74638}" type="parTrans" cxnId="{CA44DF4A-A075-4337-84A1-CD9FFB820DE5}">
      <dgm:prSet/>
      <dgm:spPr/>
      <dgm:t>
        <a:bodyPr/>
        <a:lstStyle/>
        <a:p>
          <a:endParaRPr lang="en-US"/>
        </a:p>
      </dgm:t>
    </dgm:pt>
    <dgm:pt modelId="{B22274DB-7A26-470C-A46D-A9452FA7C6AC}" type="sibTrans" cxnId="{CA44DF4A-A075-4337-84A1-CD9FFB820DE5}">
      <dgm:prSet/>
      <dgm:spPr/>
      <dgm:t>
        <a:bodyPr/>
        <a:lstStyle/>
        <a:p>
          <a:endParaRPr lang="en-US"/>
        </a:p>
      </dgm:t>
    </dgm:pt>
    <dgm:pt modelId="{11DC903D-9558-4271-85E6-993A53029A92}">
      <dgm:prSet/>
      <dgm:spPr/>
      <dgm:t>
        <a:bodyPr/>
        <a:lstStyle/>
        <a:p>
          <a:r>
            <a:rPr lang="nl-NL"/>
            <a:t>Kleuters spelen kort en intensief</a:t>
          </a:r>
          <a:endParaRPr lang="en-US"/>
        </a:p>
      </dgm:t>
    </dgm:pt>
    <dgm:pt modelId="{7898D74C-7FD2-41DF-9992-4412F6D1F3E0}" type="parTrans" cxnId="{198D1F50-5A55-4D96-9C7C-22BAA2D61639}">
      <dgm:prSet/>
      <dgm:spPr/>
      <dgm:t>
        <a:bodyPr/>
        <a:lstStyle/>
        <a:p>
          <a:endParaRPr lang="en-US"/>
        </a:p>
      </dgm:t>
    </dgm:pt>
    <dgm:pt modelId="{CFA489B8-3953-4E74-BEA6-B48B27398342}" type="sibTrans" cxnId="{198D1F50-5A55-4D96-9C7C-22BAA2D61639}">
      <dgm:prSet/>
      <dgm:spPr/>
      <dgm:t>
        <a:bodyPr/>
        <a:lstStyle/>
        <a:p>
          <a:endParaRPr lang="en-US"/>
        </a:p>
      </dgm:t>
    </dgm:pt>
    <dgm:pt modelId="{5E595704-62BE-462A-8011-5FCCF64C78FE}">
      <dgm:prSet/>
      <dgm:spPr/>
      <dgm:t>
        <a:bodyPr/>
        <a:lstStyle/>
        <a:p>
          <a:r>
            <a:rPr lang="nl-NL"/>
            <a:t>Kleuters zien zichzelf nog als middelpunt van alles</a:t>
          </a:r>
          <a:endParaRPr lang="en-US"/>
        </a:p>
      </dgm:t>
    </dgm:pt>
    <dgm:pt modelId="{661A320B-19BD-4468-9278-EA1DB960DDF4}" type="parTrans" cxnId="{F24CB46E-33E1-453F-BF40-E4F01E0BFE34}">
      <dgm:prSet/>
      <dgm:spPr/>
      <dgm:t>
        <a:bodyPr/>
        <a:lstStyle/>
        <a:p>
          <a:endParaRPr lang="en-US"/>
        </a:p>
      </dgm:t>
    </dgm:pt>
    <dgm:pt modelId="{EC1DE5D4-71A1-4738-AFC1-099FA6E70F3A}" type="sibTrans" cxnId="{F24CB46E-33E1-453F-BF40-E4F01E0BFE34}">
      <dgm:prSet/>
      <dgm:spPr/>
      <dgm:t>
        <a:bodyPr/>
        <a:lstStyle/>
        <a:p>
          <a:endParaRPr lang="en-US"/>
        </a:p>
      </dgm:t>
    </dgm:pt>
    <dgm:pt modelId="{336329C6-1225-4D3E-8052-42FD9E899DFE}">
      <dgm:prSet/>
      <dgm:spPr/>
      <dgm:t>
        <a:bodyPr/>
        <a:lstStyle/>
        <a:p>
          <a:r>
            <a:rPr lang="nl-NL"/>
            <a:t>Kleuters reageren door associatie op elkaars actie: Hé dat is leuk, dat wil ik ook!</a:t>
          </a:r>
          <a:endParaRPr lang="en-US"/>
        </a:p>
      </dgm:t>
    </dgm:pt>
    <dgm:pt modelId="{7A9394D4-B60B-49E1-8101-F1ABBAE7480A}" type="parTrans" cxnId="{4CDF72E8-8304-4127-8106-E6AA8712E469}">
      <dgm:prSet/>
      <dgm:spPr/>
      <dgm:t>
        <a:bodyPr/>
        <a:lstStyle/>
        <a:p>
          <a:endParaRPr lang="en-US"/>
        </a:p>
      </dgm:t>
    </dgm:pt>
    <dgm:pt modelId="{625A2600-F8C4-4E52-BE0C-FACACCD72C95}" type="sibTrans" cxnId="{4CDF72E8-8304-4127-8106-E6AA8712E469}">
      <dgm:prSet/>
      <dgm:spPr/>
      <dgm:t>
        <a:bodyPr/>
        <a:lstStyle/>
        <a:p>
          <a:endParaRPr lang="en-US"/>
        </a:p>
      </dgm:t>
    </dgm:pt>
    <dgm:pt modelId="{B1BE1BE1-C778-4EE1-BEB9-6097EC05131A}">
      <dgm:prSet/>
      <dgm:spPr/>
      <dgm:t>
        <a:bodyPr/>
        <a:lstStyle/>
        <a:p>
          <a:r>
            <a:rPr lang="nl-NL"/>
            <a:t>Kleuters spelen graag doen-alsof, maar voor zichzelf, niet voor publiek</a:t>
          </a:r>
          <a:endParaRPr lang="en-US"/>
        </a:p>
      </dgm:t>
    </dgm:pt>
    <dgm:pt modelId="{87F9C659-8769-49DF-B49E-F9BE4AB626E6}" type="parTrans" cxnId="{E3AB7928-D7C1-4169-BFFF-8CE6298F0C59}">
      <dgm:prSet/>
      <dgm:spPr/>
      <dgm:t>
        <a:bodyPr/>
        <a:lstStyle/>
        <a:p>
          <a:endParaRPr lang="en-US"/>
        </a:p>
      </dgm:t>
    </dgm:pt>
    <dgm:pt modelId="{322ABA30-0F17-4F75-9461-BC5ECD269F3F}" type="sibTrans" cxnId="{E3AB7928-D7C1-4169-BFFF-8CE6298F0C59}">
      <dgm:prSet/>
      <dgm:spPr/>
      <dgm:t>
        <a:bodyPr/>
        <a:lstStyle/>
        <a:p>
          <a:endParaRPr lang="en-US"/>
        </a:p>
      </dgm:t>
    </dgm:pt>
    <dgm:pt modelId="{A1BE5F0D-1BE1-491D-BD42-3C9033A16E3A}">
      <dgm:prSet/>
      <dgm:spPr/>
      <dgm:t>
        <a:bodyPr/>
        <a:lstStyle/>
        <a:p>
          <a:r>
            <a:rPr lang="nl-NL"/>
            <a:t>Kleuters zijn heel goed in imiteren van gedrag</a:t>
          </a:r>
          <a:endParaRPr lang="en-US"/>
        </a:p>
      </dgm:t>
    </dgm:pt>
    <dgm:pt modelId="{BE7D7078-CA43-4090-BBF9-9ADC7B7EB554}" type="parTrans" cxnId="{0D3C09A9-9114-46D0-912A-36F8E0E86842}">
      <dgm:prSet/>
      <dgm:spPr/>
      <dgm:t>
        <a:bodyPr/>
        <a:lstStyle/>
        <a:p>
          <a:endParaRPr lang="en-US"/>
        </a:p>
      </dgm:t>
    </dgm:pt>
    <dgm:pt modelId="{3433D87B-19CE-49EA-8C03-5D9E067B8DCA}" type="sibTrans" cxnId="{0D3C09A9-9114-46D0-912A-36F8E0E86842}">
      <dgm:prSet/>
      <dgm:spPr/>
      <dgm:t>
        <a:bodyPr/>
        <a:lstStyle/>
        <a:p>
          <a:endParaRPr lang="en-US"/>
        </a:p>
      </dgm:t>
    </dgm:pt>
    <dgm:pt modelId="{CA3A4204-26F4-42DC-A7BB-D5633F9F7F02}">
      <dgm:prSet/>
      <dgm:spPr/>
      <dgm:t>
        <a:bodyPr/>
        <a:lstStyle/>
        <a:p>
          <a:r>
            <a:rPr lang="nl-NL"/>
            <a:t>Kleuters laten hun emoties nog vrij gemakkelijk stromen</a:t>
          </a:r>
          <a:endParaRPr lang="en-US"/>
        </a:p>
      </dgm:t>
    </dgm:pt>
    <dgm:pt modelId="{9319566E-1011-4F7C-AB12-E2CB8C2B06E8}" type="parTrans" cxnId="{097A1123-75C6-4300-91BE-A2E72F6AE0E6}">
      <dgm:prSet/>
      <dgm:spPr/>
      <dgm:t>
        <a:bodyPr/>
        <a:lstStyle/>
        <a:p>
          <a:endParaRPr lang="en-US"/>
        </a:p>
      </dgm:t>
    </dgm:pt>
    <dgm:pt modelId="{17BA8ACD-5D1A-4FD0-8929-CB7984C1EE17}" type="sibTrans" cxnId="{097A1123-75C6-4300-91BE-A2E72F6AE0E6}">
      <dgm:prSet/>
      <dgm:spPr/>
      <dgm:t>
        <a:bodyPr/>
        <a:lstStyle/>
        <a:p>
          <a:endParaRPr lang="en-US"/>
        </a:p>
      </dgm:t>
    </dgm:pt>
    <dgm:pt modelId="{BAF5CDE8-8505-4D7B-9078-56DB87138578}" type="pres">
      <dgm:prSet presAssocID="{97B50507-8C8E-4186-AC81-090516EB7361}" presName="vert0" presStyleCnt="0">
        <dgm:presLayoutVars>
          <dgm:dir/>
          <dgm:animOne val="branch"/>
          <dgm:animLvl val="lvl"/>
        </dgm:presLayoutVars>
      </dgm:prSet>
      <dgm:spPr/>
    </dgm:pt>
    <dgm:pt modelId="{1377A3FB-9C4D-4A01-B3CC-B89E9D57DAD6}" type="pres">
      <dgm:prSet presAssocID="{96B24024-DEE3-4FBD-B418-EA143306307D}" presName="thickLine" presStyleLbl="alignNode1" presStyleIdx="0" presStyleCnt="7"/>
      <dgm:spPr/>
    </dgm:pt>
    <dgm:pt modelId="{14800F89-EBA2-4B23-BB1D-A8D8A64C30DD}" type="pres">
      <dgm:prSet presAssocID="{96B24024-DEE3-4FBD-B418-EA143306307D}" presName="horz1" presStyleCnt="0"/>
      <dgm:spPr/>
    </dgm:pt>
    <dgm:pt modelId="{3A377A2C-043E-4D0F-A4F3-DBE4B289C35D}" type="pres">
      <dgm:prSet presAssocID="{96B24024-DEE3-4FBD-B418-EA143306307D}" presName="tx1" presStyleLbl="revTx" presStyleIdx="0" presStyleCnt="7"/>
      <dgm:spPr/>
    </dgm:pt>
    <dgm:pt modelId="{AD81E17D-078E-4183-B7D7-F0C42F72FECC}" type="pres">
      <dgm:prSet presAssocID="{96B24024-DEE3-4FBD-B418-EA143306307D}" presName="vert1" presStyleCnt="0"/>
      <dgm:spPr/>
    </dgm:pt>
    <dgm:pt modelId="{B0950946-AF11-4F01-B786-2F35769E5139}" type="pres">
      <dgm:prSet presAssocID="{11DC903D-9558-4271-85E6-993A53029A92}" presName="thickLine" presStyleLbl="alignNode1" presStyleIdx="1" presStyleCnt="7"/>
      <dgm:spPr/>
    </dgm:pt>
    <dgm:pt modelId="{4A96DA61-D1D3-4AB2-B461-6D68B0A6ED35}" type="pres">
      <dgm:prSet presAssocID="{11DC903D-9558-4271-85E6-993A53029A92}" presName="horz1" presStyleCnt="0"/>
      <dgm:spPr/>
    </dgm:pt>
    <dgm:pt modelId="{60D57BB4-5B3A-4C36-93A7-D08CB7F854B1}" type="pres">
      <dgm:prSet presAssocID="{11DC903D-9558-4271-85E6-993A53029A92}" presName="tx1" presStyleLbl="revTx" presStyleIdx="1" presStyleCnt="7"/>
      <dgm:spPr/>
    </dgm:pt>
    <dgm:pt modelId="{ED25F7F1-78FA-4C0A-A287-91CDEA2396C4}" type="pres">
      <dgm:prSet presAssocID="{11DC903D-9558-4271-85E6-993A53029A92}" presName="vert1" presStyleCnt="0"/>
      <dgm:spPr/>
    </dgm:pt>
    <dgm:pt modelId="{C89A24E9-FB2B-497C-8FF8-E251F3EE677E}" type="pres">
      <dgm:prSet presAssocID="{5E595704-62BE-462A-8011-5FCCF64C78FE}" presName="thickLine" presStyleLbl="alignNode1" presStyleIdx="2" presStyleCnt="7"/>
      <dgm:spPr/>
    </dgm:pt>
    <dgm:pt modelId="{A832A261-124E-459D-883A-875FE890A15B}" type="pres">
      <dgm:prSet presAssocID="{5E595704-62BE-462A-8011-5FCCF64C78FE}" presName="horz1" presStyleCnt="0"/>
      <dgm:spPr/>
    </dgm:pt>
    <dgm:pt modelId="{FF238F31-FBE5-4403-8C7B-BF9A4DC6FD61}" type="pres">
      <dgm:prSet presAssocID="{5E595704-62BE-462A-8011-5FCCF64C78FE}" presName="tx1" presStyleLbl="revTx" presStyleIdx="2" presStyleCnt="7"/>
      <dgm:spPr/>
    </dgm:pt>
    <dgm:pt modelId="{1A81C8A7-8454-4DE9-8862-4129DBA8B76F}" type="pres">
      <dgm:prSet presAssocID="{5E595704-62BE-462A-8011-5FCCF64C78FE}" presName="vert1" presStyleCnt="0"/>
      <dgm:spPr/>
    </dgm:pt>
    <dgm:pt modelId="{30DBDFF8-635C-42F2-BFDC-B2EC637183CA}" type="pres">
      <dgm:prSet presAssocID="{336329C6-1225-4D3E-8052-42FD9E899DFE}" presName="thickLine" presStyleLbl="alignNode1" presStyleIdx="3" presStyleCnt="7"/>
      <dgm:spPr/>
    </dgm:pt>
    <dgm:pt modelId="{03672C5F-B76C-4F80-B369-A3DBB10DE4B7}" type="pres">
      <dgm:prSet presAssocID="{336329C6-1225-4D3E-8052-42FD9E899DFE}" presName="horz1" presStyleCnt="0"/>
      <dgm:spPr/>
    </dgm:pt>
    <dgm:pt modelId="{8595FF68-2975-459E-B66B-06684A562F76}" type="pres">
      <dgm:prSet presAssocID="{336329C6-1225-4D3E-8052-42FD9E899DFE}" presName="tx1" presStyleLbl="revTx" presStyleIdx="3" presStyleCnt="7"/>
      <dgm:spPr/>
    </dgm:pt>
    <dgm:pt modelId="{36915DAD-28D3-4D95-A180-9C545A37A9D7}" type="pres">
      <dgm:prSet presAssocID="{336329C6-1225-4D3E-8052-42FD9E899DFE}" presName="vert1" presStyleCnt="0"/>
      <dgm:spPr/>
    </dgm:pt>
    <dgm:pt modelId="{4B84AF3D-6762-47F5-A399-07E2FDB88A19}" type="pres">
      <dgm:prSet presAssocID="{B1BE1BE1-C778-4EE1-BEB9-6097EC05131A}" presName="thickLine" presStyleLbl="alignNode1" presStyleIdx="4" presStyleCnt="7"/>
      <dgm:spPr/>
    </dgm:pt>
    <dgm:pt modelId="{A56AAF60-F1BA-480F-BF8C-117435AFB109}" type="pres">
      <dgm:prSet presAssocID="{B1BE1BE1-C778-4EE1-BEB9-6097EC05131A}" presName="horz1" presStyleCnt="0"/>
      <dgm:spPr/>
    </dgm:pt>
    <dgm:pt modelId="{3AE5917B-F960-4B4F-9181-220BA9254FE3}" type="pres">
      <dgm:prSet presAssocID="{B1BE1BE1-C778-4EE1-BEB9-6097EC05131A}" presName="tx1" presStyleLbl="revTx" presStyleIdx="4" presStyleCnt="7"/>
      <dgm:spPr/>
    </dgm:pt>
    <dgm:pt modelId="{21E4BAE6-F688-4335-9E27-75E8ED4EBF89}" type="pres">
      <dgm:prSet presAssocID="{B1BE1BE1-C778-4EE1-BEB9-6097EC05131A}" presName="vert1" presStyleCnt="0"/>
      <dgm:spPr/>
    </dgm:pt>
    <dgm:pt modelId="{C00799CB-5330-4240-AA5C-05B094884555}" type="pres">
      <dgm:prSet presAssocID="{A1BE5F0D-1BE1-491D-BD42-3C9033A16E3A}" presName="thickLine" presStyleLbl="alignNode1" presStyleIdx="5" presStyleCnt="7"/>
      <dgm:spPr/>
    </dgm:pt>
    <dgm:pt modelId="{9C8E46E5-37EB-45A3-A0F1-F263B085D536}" type="pres">
      <dgm:prSet presAssocID="{A1BE5F0D-1BE1-491D-BD42-3C9033A16E3A}" presName="horz1" presStyleCnt="0"/>
      <dgm:spPr/>
    </dgm:pt>
    <dgm:pt modelId="{00E5254C-B259-49A7-8A3D-00D6F5C9F857}" type="pres">
      <dgm:prSet presAssocID="{A1BE5F0D-1BE1-491D-BD42-3C9033A16E3A}" presName="tx1" presStyleLbl="revTx" presStyleIdx="5" presStyleCnt="7"/>
      <dgm:spPr/>
    </dgm:pt>
    <dgm:pt modelId="{F03760B9-5FC2-404C-99FD-E1AE88F78463}" type="pres">
      <dgm:prSet presAssocID="{A1BE5F0D-1BE1-491D-BD42-3C9033A16E3A}" presName="vert1" presStyleCnt="0"/>
      <dgm:spPr/>
    </dgm:pt>
    <dgm:pt modelId="{E48D2B9E-6732-4CAB-B791-D39B3FB8307F}" type="pres">
      <dgm:prSet presAssocID="{CA3A4204-26F4-42DC-A7BB-D5633F9F7F02}" presName="thickLine" presStyleLbl="alignNode1" presStyleIdx="6" presStyleCnt="7"/>
      <dgm:spPr/>
    </dgm:pt>
    <dgm:pt modelId="{206DBFB8-A6F0-4D49-9663-33279B9F13DB}" type="pres">
      <dgm:prSet presAssocID="{CA3A4204-26F4-42DC-A7BB-D5633F9F7F02}" presName="horz1" presStyleCnt="0"/>
      <dgm:spPr/>
    </dgm:pt>
    <dgm:pt modelId="{F35965A8-4BB7-4CAE-9B55-9DA234E83EDB}" type="pres">
      <dgm:prSet presAssocID="{CA3A4204-26F4-42DC-A7BB-D5633F9F7F02}" presName="tx1" presStyleLbl="revTx" presStyleIdx="6" presStyleCnt="7"/>
      <dgm:spPr/>
    </dgm:pt>
    <dgm:pt modelId="{797D0EF5-36C1-46EE-96B4-680B7906CCFB}" type="pres">
      <dgm:prSet presAssocID="{CA3A4204-26F4-42DC-A7BB-D5633F9F7F02}" presName="vert1" presStyleCnt="0"/>
      <dgm:spPr/>
    </dgm:pt>
  </dgm:ptLst>
  <dgm:cxnLst>
    <dgm:cxn modelId="{097A1123-75C6-4300-91BE-A2E72F6AE0E6}" srcId="{97B50507-8C8E-4186-AC81-090516EB7361}" destId="{CA3A4204-26F4-42DC-A7BB-D5633F9F7F02}" srcOrd="6" destOrd="0" parTransId="{9319566E-1011-4F7C-AB12-E2CB8C2B06E8}" sibTransId="{17BA8ACD-5D1A-4FD0-8929-CB7984C1EE17}"/>
    <dgm:cxn modelId="{E3AB7928-D7C1-4169-BFFF-8CE6298F0C59}" srcId="{97B50507-8C8E-4186-AC81-090516EB7361}" destId="{B1BE1BE1-C778-4EE1-BEB9-6097EC05131A}" srcOrd="4" destOrd="0" parTransId="{87F9C659-8769-49DF-B49E-F9BE4AB626E6}" sibTransId="{322ABA30-0F17-4F75-9461-BC5ECD269F3F}"/>
    <dgm:cxn modelId="{CA44DF4A-A075-4337-84A1-CD9FFB820DE5}" srcId="{97B50507-8C8E-4186-AC81-090516EB7361}" destId="{96B24024-DEE3-4FBD-B418-EA143306307D}" srcOrd="0" destOrd="0" parTransId="{3C70BCAD-95DC-43B8-BFBB-700E01A74638}" sibTransId="{B22274DB-7A26-470C-A46D-A9452FA7C6AC}"/>
    <dgm:cxn modelId="{8DFAA04B-1699-41EB-8C39-8EC6119AE2FF}" type="presOf" srcId="{97B50507-8C8E-4186-AC81-090516EB7361}" destId="{BAF5CDE8-8505-4D7B-9078-56DB87138578}" srcOrd="0" destOrd="0" presId="urn:microsoft.com/office/officeart/2008/layout/LinedList"/>
    <dgm:cxn modelId="{F2D99D4E-AA56-481F-BC98-2700950B207A}" type="presOf" srcId="{5E595704-62BE-462A-8011-5FCCF64C78FE}" destId="{FF238F31-FBE5-4403-8C7B-BF9A4DC6FD61}" srcOrd="0" destOrd="0" presId="urn:microsoft.com/office/officeart/2008/layout/LinedList"/>
    <dgm:cxn modelId="{F24CB46E-33E1-453F-BF40-E4F01E0BFE34}" srcId="{97B50507-8C8E-4186-AC81-090516EB7361}" destId="{5E595704-62BE-462A-8011-5FCCF64C78FE}" srcOrd="2" destOrd="0" parTransId="{661A320B-19BD-4468-9278-EA1DB960DDF4}" sibTransId="{EC1DE5D4-71A1-4738-AFC1-099FA6E70F3A}"/>
    <dgm:cxn modelId="{198D1F50-5A55-4D96-9C7C-22BAA2D61639}" srcId="{97B50507-8C8E-4186-AC81-090516EB7361}" destId="{11DC903D-9558-4271-85E6-993A53029A92}" srcOrd="1" destOrd="0" parTransId="{7898D74C-7FD2-41DF-9992-4412F6D1F3E0}" sibTransId="{CFA489B8-3953-4E74-BEA6-B48B27398342}"/>
    <dgm:cxn modelId="{E1006A55-385F-4FC4-9FB2-2D379B878BF5}" type="presOf" srcId="{B1BE1BE1-C778-4EE1-BEB9-6097EC05131A}" destId="{3AE5917B-F960-4B4F-9181-220BA9254FE3}" srcOrd="0" destOrd="0" presId="urn:microsoft.com/office/officeart/2008/layout/LinedList"/>
    <dgm:cxn modelId="{1B78CD76-E1E9-4762-A1B6-8B7ABF3D3B22}" type="presOf" srcId="{336329C6-1225-4D3E-8052-42FD9E899DFE}" destId="{8595FF68-2975-459E-B66B-06684A562F76}" srcOrd="0" destOrd="0" presId="urn:microsoft.com/office/officeart/2008/layout/LinedList"/>
    <dgm:cxn modelId="{7C9832A6-93FC-4386-A5E6-349F42ED4673}" type="presOf" srcId="{96B24024-DEE3-4FBD-B418-EA143306307D}" destId="{3A377A2C-043E-4D0F-A4F3-DBE4B289C35D}" srcOrd="0" destOrd="0" presId="urn:microsoft.com/office/officeart/2008/layout/LinedList"/>
    <dgm:cxn modelId="{0D3C09A9-9114-46D0-912A-36F8E0E86842}" srcId="{97B50507-8C8E-4186-AC81-090516EB7361}" destId="{A1BE5F0D-1BE1-491D-BD42-3C9033A16E3A}" srcOrd="5" destOrd="0" parTransId="{BE7D7078-CA43-4090-BBF9-9ADC7B7EB554}" sibTransId="{3433D87B-19CE-49EA-8C03-5D9E067B8DCA}"/>
    <dgm:cxn modelId="{4A1CB8C3-9C40-451C-B663-3833AF335326}" type="presOf" srcId="{A1BE5F0D-1BE1-491D-BD42-3C9033A16E3A}" destId="{00E5254C-B259-49A7-8A3D-00D6F5C9F857}" srcOrd="0" destOrd="0" presId="urn:microsoft.com/office/officeart/2008/layout/LinedList"/>
    <dgm:cxn modelId="{27491CD5-6A7C-4564-A2E8-1E6D17EC2D3C}" type="presOf" srcId="{11DC903D-9558-4271-85E6-993A53029A92}" destId="{60D57BB4-5B3A-4C36-93A7-D08CB7F854B1}" srcOrd="0" destOrd="0" presId="urn:microsoft.com/office/officeart/2008/layout/LinedList"/>
    <dgm:cxn modelId="{4CDF72E8-8304-4127-8106-E6AA8712E469}" srcId="{97B50507-8C8E-4186-AC81-090516EB7361}" destId="{336329C6-1225-4D3E-8052-42FD9E899DFE}" srcOrd="3" destOrd="0" parTransId="{7A9394D4-B60B-49E1-8101-F1ABBAE7480A}" sibTransId="{625A2600-F8C4-4E52-BE0C-FACACCD72C95}"/>
    <dgm:cxn modelId="{213820EC-2D5C-45E9-B72B-65B537823263}" type="presOf" srcId="{CA3A4204-26F4-42DC-A7BB-D5633F9F7F02}" destId="{F35965A8-4BB7-4CAE-9B55-9DA234E83EDB}" srcOrd="0" destOrd="0" presId="urn:microsoft.com/office/officeart/2008/layout/LinedList"/>
    <dgm:cxn modelId="{B6824AB0-9A3C-42B2-95DD-250E612976DC}" type="presParOf" srcId="{BAF5CDE8-8505-4D7B-9078-56DB87138578}" destId="{1377A3FB-9C4D-4A01-B3CC-B89E9D57DAD6}" srcOrd="0" destOrd="0" presId="urn:microsoft.com/office/officeart/2008/layout/LinedList"/>
    <dgm:cxn modelId="{4D424045-6967-4F17-9249-F51E89EF1C30}" type="presParOf" srcId="{BAF5CDE8-8505-4D7B-9078-56DB87138578}" destId="{14800F89-EBA2-4B23-BB1D-A8D8A64C30DD}" srcOrd="1" destOrd="0" presId="urn:microsoft.com/office/officeart/2008/layout/LinedList"/>
    <dgm:cxn modelId="{204A134E-7C16-4733-B7C6-CC30FADB3EA2}" type="presParOf" srcId="{14800F89-EBA2-4B23-BB1D-A8D8A64C30DD}" destId="{3A377A2C-043E-4D0F-A4F3-DBE4B289C35D}" srcOrd="0" destOrd="0" presId="urn:microsoft.com/office/officeart/2008/layout/LinedList"/>
    <dgm:cxn modelId="{046DB4BC-B1B3-44A4-AFD8-E23962973CC7}" type="presParOf" srcId="{14800F89-EBA2-4B23-BB1D-A8D8A64C30DD}" destId="{AD81E17D-078E-4183-B7D7-F0C42F72FECC}" srcOrd="1" destOrd="0" presId="urn:microsoft.com/office/officeart/2008/layout/LinedList"/>
    <dgm:cxn modelId="{D73C2D42-BF05-4AA4-B4B6-3BD4D65BCD05}" type="presParOf" srcId="{BAF5CDE8-8505-4D7B-9078-56DB87138578}" destId="{B0950946-AF11-4F01-B786-2F35769E5139}" srcOrd="2" destOrd="0" presId="urn:microsoft.com/office/officeart/2008/layout/LinedList"/>
    <dgm:cxn modelId="{E051512A-22AC-4057-8B27-8166F8BF05C9}" type="presParOf" srcId="{BAF5CDE8-8505-4D7B-9078-56DB87138578}" destId="{4A96DA61-D1D3-4AB2-B461-6D68B0A6ED35}" srcOrd="3" destOrd="0" presId="urn:microsoft.com/office/officeart/2008/layout/LinedList"/>
    <dgm:cxn modelId="{C1634F79-9E7A-4E9B-9D6B-2D2CF77E71E0}" type="presParOf" srcId="{4A96DA61-D1D3-4AB2-B461-6D68B0A6ED35}" destId="{60D57BB4-5B3A-4C36-93A7-D08CB7F854B1}" srcOrd="0" destOrd="0" presId="urn:microsoft.com/office/officeart/2008/layout/LinedList"/>
    <dgm:cxn modelId="{9B522F19-DE74-47AD-9CEE-7FCED789B70B}" type="presParOf" srcId="{4A96DA61-D1D3-4AB2-B461-6D68B0A6ED35}" destId="{ED25F7F1-78FA-4C0A-A287-91CDEA2396C4}" srcOrd="1" destOrd="0" presId="urn:microsoft.com/office/officeart/2008/layout/LinedList"/>
    <dgm:cxn modelId="{5A9F6B89-1E2F-4C6A-B272-07F010DDA49C}" type="presParOf" srcId="{BAF5CDE8-8505-4D7B-9078-56DB87138578}" destId="{C89A24E9-FB2B-497C-8FF8-E251F3EE677E}" srcOrd="4" destOrd="0" presId="urn:microsoft.com/office/officeart/2008/layout/LinedList"/>
    <dgm:cxn modelId="{90B2258A-D90C-40CD-A662-3314DEC69FAB}" type="presParOf" srcId="{BAF5CDE8-8505-4D7B-9078-56DB87138578}" destId="{A832A261-124E-459D-883A-875FE890A15B}" srcOrd="5" destOrd="0" presId="urn:microsoft.com/office/officeart/2008/layout/LinedList"/>
    <dgm:cxn modelId="{F3183096-5B7E-49F6-959C-4D2A6E5AB65A}" type="presParOf" srcId="{A832A261-124E-459D-883A-875FE890A15B}" destId="{FF238F31-FBE5-4403-8C7B-BF9A4DC6FD61}" srcOrd="0" destOrd="0" presId="urn:microsoft.com/office/officeart/2008/layout/LinedList"/>
    <dgm:cxn modelId="{7FA8A0BD-163E-4E7E-9CF1-924E59320549}" type="presParOf" srcId="{A832A261-124E-459D-883A-875FE890A15B}" destId="{1A81C8A7-8454-4DE9-8862-4129DBA8B76F}" srcOrd="1" destOrd="0" presId="urn:microsoft.com/office/officeart/2008/layout/LinedList"/>
    <dgm:cxn modelId="{A71A3ACA-D31C-4DF4-8298-6E13767883CA}" type="presParOf" srcId="{BAF5CDE8-8505-4D7B-9078-56DB87138578}" destId="{30DBDFF8-635C-42F2-BFDC-B2EC637183CA}" srcOrd="6" destOrd="0" presId="urn:microsoft.com/office/officeart/2008/layout/LinedList"/>
    <dgm:cxn modelId="{85F13F14-1246-4475-91D1-70BCC1C1DBBF}" type="presParOf" srcId="{BAF5CDE8-8505-4D7B-9078-56DB87138578}" destId="{03672C5F-B76C-4F80-B369-A3DBB10DE4B7}" srcOrd="7" destOrd="0" presId="urn:microsoft.com/office/officeart/2008/layout/LinedList"/>
    <dgm:cxn modelId="{C60E2CF6-632D-4CDF-B9A8-0402B1CEB583}" type="presParOf" srcId="{03672C5F-B76C-4F80-B369-A3DBB10DE4B7}" destId="{8595FF68-2975-459E-B66B-06684A562F76}" srcOrd="0" destOrd="0" presId="urn:microsoft.com/office/officeart/2008/layout/LinedList"/>
    <dgm:cxn modelId="{265D5153-2821-43FF-907A-B7A10DA9FB18}" type="presParOf" srcId="{03672C5F-B76C-4F80-B369-A3DBB10DE4B7}" destId="{36915DAD-28D3-4D95-A180-9C545A37A9D7}" srcOrd="1" destOrd="0" presId="urn:microsoft.com/office/officeart/2008/layout/LinedList"/>
    <dgm:cxn modelId="{2A71527B-2E43-450E-80A2-FD4FB79AEB07}" type="presParOf" srcId="{BAF5CDE8-8505-4D7B-9078-56DB87138578}" destId="{4B84AF3D-6762-47F5-A399-07E2FDB88A19}" srcOrd="8" destOrd="0" presId="urn:microsoft.com/office/officeart/2008/layout/LinedList"/>
    <dgm:cxn modelId="{9E69A472-5567-4219-AC8B-BC9D550918B4}" type="presParOf" srcId="{BAF5CDE8-8505-4D7B-9078-56DB87138578}" destId="{A56AAF60-F1BA-480F-BF8C-117435AFB109}" srcOrd="9" destOrd="0" presId="urn:microsoft.com/office/officeart/2008/layout/LinedList"/>
    <dgm:cxn modelId="{A24E6B45-5E7C-460D-89C4-717B7B4FE68E}" type="presParOf" srcId="{A56AAF60-F1BA-480F-BF8C-117435AFB109}" destId="{3AE5917B-F960-4B4F-9181-220BA9254FE3}" srcOrd="0" destOrd="0" presId="urn:microsoft.com/office/officeart/2008/layout/LinedList"/>
    <dgm:cxn modelId="{2465CAC2-2AF4-404E-8267-B3EA9B230747}" type="presParOf" srcId="{A56AAF60-F1BA-480F-BF8C-117435AFB109}" destId="{21E4BAE6-F688-4335-9E27-75E8ED4EBF89}" srcOrd="1" destOrd="0" presId="urn:microsoft.com/office/officeart/2008/layout/LinedList"/>
    <dgm:cxn modelId="{D0CF8077-751C-40F9-A3A9-9E19FD00FD57}" type="presParOf" srcId="{BAF5CDE8-8505-4D7B-9078-56DB87138578}" destId="{C00799CB-5330-4240-AA5C-05B094884555}" srcOrd="10" destOrd="0" presId="urn:microsoft.com/office/officeart/2008/layout/LinedList"/>
    <dgm:cxn modelId="{201E3415-2636-4584-9972-5A3BE8590FB3}" type="presParOf" srcId="{BAF5CDE8-8505-4D7B-9078-56DB87138578}" destId="{9C8E46E5-37EB-45A3-A0F1-F263B085D536}" srcOrd="11" destOrd="0" presId="urn:microsoft.com/office/officeart/2008/layout/LinedList"/>
    <dgm:cxn modelId="{15051C10-C975-405A-BC5D-C322680D2838}" type="presParOf" srcId="{9C8E46E5-37EB-45A3-A0F1-F263B085D536}" destId="{00E5254C-B259-49A7-8A3D-00D6F5C9F857}" srcOrd="0" destOrd="0" presId="urn:microsoft.com/office/officeart/2008/layout/LinedList"/>
    <dgm:cxn modelId="{B1DAF379-FF93-4093-B0E0-70676AA8726D}" type="presParOf" srcId="{9C8E46E5-37EB-45A3-A0F1-F263B085D536}" destId="{F03760B9-5FC2-404C-99FD-E1AE88F78463}" srcOrd="1" destOrd="0" presId="urn:microsoft.com/office/officeart/2008/layout/LinedList"/>
    <dgm:cxn modelId="{60247235-4FFE-4338-84D2-3C16A006B85D}" type="presParOf" srcId="{BAF5CDE8-8505-4D7B-9078-56DB87138578}" destId="{E48D2B9E-6732-4CAB-B791-D39B3FB8307F}" srcOrd="12" destOrd="0" presId="urn:microsoft.com/office/officeart/2008/layout/LinedList"/>
    <dgm:cxn modelId="{431BED6E-D8CD-486B-9E72-949C921A554A}" type="presParOf" srcId="{BAF5CDE8-8505-4D7B-9078-56DB87138578}" destId="{206DBFB8-A6F0-4D49-9663-33279B9F13DB}" srcOrd="13" destOrd="0" presId="urn:microsoft.com/office/officeart/2008/layout/LinedList"/>
    <dgm:cxn modelId="{B7F2CD34-E18C-4265-ACB3-179116AD7408}" type="presParOf" srcId="{206DBFB8-A6F0-4D49-9663-33279B9F13DB}" destId="{F35965A8-4BB7-4CAE-9B55-9DA234E83EDB}" srcOrd="0" destOrd="0" presId="urn:microsoft.com/office/officeart/2008/layout/LinedList"/>
    <dgm:cxn modelId="{1726AD8C-0130-4A19-A169-DC410F048E08}" type="presParOf" srcId="{206DBFB8-A6F0-4D49-9663-33279B9F13DB}" destId="{797D0EF5-36C1-46EE-96B4-680B7906CCF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58B46E-C827-4F1B-9654-050349C449B0}" type="doc">
      <dgm:prSet loTypeId="urn:microsoft.com/office/officeart/2008/layout/Lined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1280170-9742-453B-9F30-BF37EFDC43C3}">
      <dgm:prSet/>
      <dgm:spPr/>
      <dgm:t>
        <a:bodyPr/>
        <a:lstStyle/>
        <a:p>
          <a:r>
            <a:rPr lang="nl-NL" b="1" dirty="0"/>
            <a:t>Wat kan je doen voor activiteiten met kleuters?</a:t>
          </a:r>
          <a:endParaRPr lang="en-US" b="1" dirty="0"/>
        </a:p>
      </dgm:t>
    </dgm:pt>
    <dgm:pt modelId="{44BB854E-D2A0-4BA5-BACA-066E74FF8B7C}" type="parTrans" cxnId="{755F6BDF-8EBE-4140-B1E8-E7CDF08E1445}">
      <dgm:prSet/>
      <dgm:spPr/>
      <dgm:t>
        <a:bodyPr/>
        <a:lstStyle/>
        <a:p>
          <a:endParaRPr lang="en-US"/>
        </a:p>
      </dgm:t>
    </dgm:pt>
    <dgm:pt modelId="{665330AC-141C-427E-BA2A-C193819CB36C}" type="sibTrans" cxnId="{755F6BDF-8EBE-4140-B1E8-E7CDF08E1445}">
      <dgm:prSet/>
      <dgm:spPr/>
      <dgm:t>
        <a:bodyPr/>
        <a:lstStyle/>
        <a:p>
          <a:endParaRPr lang="en-US"/>
        </a:p>
      </dgm:t>
    </dgm:pt>
    <dgm:pt modelId="{6CBD935B-01E1-49BD-9851-A7ECBD75E3CF}">
      <dgm:prSet/>
      <dgm:spPr/>
      <dgm:t>
        <a:bodyPr/>
        <a:lstStyle/>
        <a:p>
          <a:r>
            <a:rPr lang="nl-NL"/>
            <a:t>Vergroten lichaamsbewustzijn: bijv. verschillende manieren bewegen, stem verschillende manieren gebruiken</a:t>
          </a:r>
          <a:endParaRPr lang="en-US"/>
        </a:p>
      </dgm:t>
    </dgm:pt>
    <dgm:pt modelId="{93487A8A-94BF-4291-A0A6-98F4F7641748}" type="parTrans" cxnId="{F532D5C8-2859-4DB6-8C12-05249C64122E}">
      <dgm:prSet/>
      <dgm:spPr/>
      <dgm:t>
        <a:bodyPr/>
        <a:lstStyle/>
        <a:p>
          <a:endParaRPr lang="en-US"/>
        </a:p>
      </dgm:t>
    </dgm:pt>
    <dgm:pt modelId="{9CE72B79-AEA1-48B6-ADA6-1D9A8DD8A859}" type="sibTrans" cxnId="{F532D5C8-2859-4DB6-8C12-05249C64122E}">
      <dgm:prSet/>
      <dgm:spPr/>
      <dgm:t>
        <a:bodyPr/>
        <a:lstStyle/>
        <a:p>
          <a:endParaRPr lang="en-US"/>
        </a:p>
      </dgm:t>
    </dgm:pt>
    <dgm:pt modelId="{C2919DB3-3462-491F-A240-02D9501382A2}">
      <dgm:prSet/>
      <dgm:spPr/>
      <dgm:t>
        <a:bodyPr/>
        <a:lstStyle/>
        <a:p>
          <a:r>
            <a:rPr lang="nl-NL"/>
            <a:t>Uitdrukken van begrippen: bijv. lui of druk laten zien</a:t>
          </a:r>
          <a:endParaRPr lang="en-US"/>
        </a:p>
      </dgm:t>
    </dgm:pt>
    <dgm:pt modelId="{FE43FA17-EAB2-4084-B38B-549D2BCF6A3A}" type="parTrans" cxnId="{A2611991-FB88-4886-AA9D-D25412D3EFFB}">
      <dgm:prSet/>
      <dgm:spPr/>
      <dgm:t>
        <a:bodyPr/>
        <a:lstStyle/>
        <a:p>
          <a:endParaRPr lang="en-US"/>
        </a:p>
      </dgm:t>
    </dgm:pt>
    <dgm:pt modelId="{96B61A7D-93A2-4CC9-B4EC-8AF4FC9CDBB7}" type="sibTrans" cxnId="{A2611991-FB88-4886-AA9D-D25412D3EFFB}">
      <dgm:prSet/>
      <dgm:spPr/>
      <dgm:t>
        <a:bodyPr/>
        <a:lstStyle/>
        <a:p>
          <a:endParaRPr lang="en-US"/>
        </a:p>
      </dgm:t>
    </dgm:pt>
    <dgm:pt modelId="{319F5280-A978-4059-999D-3813897278CC}">
      <dgm:prSet/>
      <dgm:spPr/>
      <dgm:t>
        <a:bodyPr/>
        <a:lstStyle/>
        <a:p>
          <a:r>
            <a:rPr lang="nl-NL"/>
            <a:t>Associatieve spelletjes: bijv. deze bezem is geen bezem, maar een ….gitaar, een reuzentandenborstel….</a:t>
          </a:r>
          <a:endParaRPr lang="en-US"/>
        </a:p>
      </dgm:t>
    </dgm:pt>
    <dgm:pt modelId="{6D87E55D-2BE8-4D65-B4A4-82B0F53186D0}" type="parTrans" cxnId="{C08B0A3D-3168-46B6-BD52-36B39B8E2226}">
      <dgm:prSet/>
      <dgm:spPr/>
      <dgm:t>
        <a:bodyPr/>
        <a:lstStyle/>
        <a:p>
          <a:endParaRPr lang="en-US"/>
        </a:p>
      </dgm:t>
    </dgm:pt>
    <dgm:pt modelId="{5A46FB1E-CC81-4367-A378-810E1A032D60}" type="sibTrans" cxnId="{C08B0A3D-3168-46B6-BD52-36B39B8E2226}">
      <dgm:prSet/>
      <dgm:spPr/>
      <dgm:t>
        <a:bodyPr/>
        <a:lstStyle/>
        <a:p>
          <a:endParaRPr lang="en-US"/>
        </a:p>
      </dgm:t>
    </dgm:pt>
    <dgm:pt modelId="{FE8E2BC9-E343-4F4A-90E6-C48641B90E53}">
      <dgm:prSet/>
      <dgm:spPr/>
      <dgm:t>
        <a:bodyPr/>
        <a:lstStyle/>
        <a:p>
          <a:r>
            <a:rPr lang="nl-NL"/>
            <a:t>Concentratieverhogende spelletjes: bijv. een poppenverhaal kijken</a:t>
          </a:r>
          <a:endParaRPr lang="en-US"/>
        </a:p>
      </dgm:t>
    </dgm:pt>
    <dgm:pt modelId="{5D706FE8-C2DD-415F-B449-61DCC233401F}" type="parTrans" cxnId="{08B57D84-A4FE-4EB0-B104-CAEBD08897E7}">
      <dgm:prSet/>
      <dgm:spPr/>
      <dgm:t>
        <a:bodyPr/>
        <a:lstStyle/>
        <a:p>
          <a:endParaRPr lang="en-US"/>
        </a:p>
      </dgm:t>
    </dgm:pt>
    <dgm:pt modelId="{D1BE7EE3-7FB3-4FF7-A5A0-60E3D2E60346}" type="sibTrans" cxnId="{08B57D84-A4FE-4EB0-B104-CAEBD08897E7}">
      <dgm:prSet/>
      <dgm:spPr/>
      <dgm:t>
        <a:bodyPr/>
        <a:lstStyle/>
        <a:p>
          <a:endParaRPr lang="en-US"/>
        </a:p>
      </dgm:t>
    </dgm:pt>
    <dgm:pt modelId="{44499D1F-B368-4743-8635-010AB75B99BE}">
      <dgm:prSet/>
      <dgm:spPr/>
      <dgm:t>
        <a:bodyPr/>
        <a:lstStyle/>
        <a:p>
          <a:r>
            <a:rPr lang="nl-NL"/>
            <a:t>Samenspelletjes: bijv. elkaar naäpen</a:t>
          </a:r>
          <a:endParaRPr lang="en-US"/>
        </a:p>
      </dgm:t>
    </dgm:pt>
    <dgm:pt modelId="{D56CAB34-DA5C-4FD0-8353-BB897A901889}" type="parTrans" cxnId="{83BB150A-D8BA-4B4D-A373-D30BB1BE403E}">
      <dgm:prSet/>
      <dgm:spPr/>
      <dgm:t>
        <a:bodyPr/>
        <a:lstStyle/>
        <a:p>
          <a:endParaRPr lang="en-US"/>
        </a:p>
      </dgm:t>
    </dgm:pt>
    <dgm:pt modelId="{76203DBF-1899-47DB-A682-FA08BC7CEF82}" type="sibTrans" cxnId="{83BB150A-D8BA-4B4D-A373-D30BB1BE403E}">
      <dgm:prSet/>
      <dgm:spPr/>
      <dgm:t>
        <a:bodyPr/>
        <a:lstStyle/>
        <a:p>
          <a:endParaRPr lang="en-US"/>
        </a:p>
      </dgm:t>
    </dgm:pt>
    <dgm:pt modelId="{2450BB5D-53DB-49D4-BDF4-0EBE12D0D273}">
      <dgm:prSet/>
      <dgm:spPr/>
      <dgm:t>
        <a:bodyPr/>
        <a:lstStyle/>
        <a:p>
          <a:r>
            <a:rPr lang="nl-NL"/>
            <a:t>Imiteren door alledaagse gebeurtenissen te laten naspelen</a:t>
          </a:r>
          <a:endParaRPr lang="en-US"/>
        </a:p>
      </dgm:t>
    </dgm:pt>
    <dgm:pt modelId="{F270F9E6-8441-45EA-A139-2C9CF5DC5880}" type="parTrans" cxnId="{202C2C74-2B75-4F1C-BC59-1CE96AF98B64}">
      <dgm:prSet/>
      <dgm:spPr/>
      <dgm:t>
        <a:bodyPr/>
        <a:lstStyle/>
        <a:p>
          <a:endParaRPr lang="en-US"/>
        </a:p>
      </dgm:t>
    </dgm:pt>
    <dgm:pt modelId="{9334570A-F9C3-44F0-B154-91ADEA6129E0}" type="sibTrans" cxnId="{202C2C74-2B75-4F1C-BC59-1CE96AF98B64}">
      <dgm:prSet/>
      <dgm:spPr/>
      <dgm:t>
        <a:bodyPr/>
        <a:lstStyle/>
        <a:p>
          <a:endParaRPr lang="en-US"/>
        </a:p>
      </dgm:t>
    </dgm:pt>
    <dgm:pt modelId="{E72303F9-373B-4B23-8294-DEAFEA8C8E58}" type="pres">
      <dgm:prSet presAssocID="{2E58B46E-C827-4F1B-9654-050349C449B0}" presName="vert0" presStyleCnt="0">
        <dgm:presLayoutVars>
          <dgm:dir/>
          <dgm:animOne val="branch"/>
          <dgm:animLvl val="lvl"/>
        </dgm:presLayoutVars>
      </dgm:prSet>
      <dgm:spPr/>
    </dgm:pt>
    <dgm:pt modelId="{EECD2AAE-86E7-45B6-96B6-7F25C895F7D2}" type="pres">
      <dgm:prSet presAssocID="{C1280170-9742-453B-9F30-BF37EFDC43C3}" presName="thickLine" presStyleLbl="alignNode1" presStyleIdx="0" presStyleCnt="1"/>
      <dgm:spPr/>
    </dgm:pt>
    <dgm:pt modelId="{7F0C49F9-6D0C-49CD-9803-E38EDEFA971E}" type="pres">
      <dgm:prSet presAssocID="{C1280170-9742-453B-9F30-BF37EFDC43C3}" presName="horz1" presStyleCnt="0"/>
      <dgm:spPr/>
    </dgm:pt>
    <dgm:pt modelId="{22BD8060-44B2-4AA5-8357-F91016DDDE90}" type="pres">
      <dgm:prSet presAssocID="{C1280170-9742-453B-9F30-BF37EFDC43C3}" presName="tx1" presStyleLbl="revTx" presStyleIdx="0" presStyleCnt="7"/>
      <dgm:spPr/>
    </dgm:pt>
    <dgm:pt modelId="{89481F7D-752D-4CC0-845C-CD7F71E20E92}" type="pres">
      <dgm:prSet presAssocID="{C1280170-9742-453B-9F30-BF37EFDC43C3}" presName="vert1" presStyleCnt="0"/>
      <dgm:spPr/>
    </dgm:pt>
    <dgm:pt modelId="{BA923E85-18E8-486A-8775-7114745A32B5}" type="pres">
      <dgm:prSet presAssocID="{6CBD935B-01E1-49BD-9851-A7ECBD75E3CF}" presName="vertSpace2a" presStyleCnt="0"/>
      <dgm:spPr/>
    </dgm:pt>
    <dgm:pt modelId="{BDF15066-6498-4B39-A957-0AD30F4BED74}" type="pres">
      <dgm:prSet presAssocID="{6CBD935B-01E1-49BD-9851-A7ECBD75E3CF}" presName="horz2" presStyleCnt="0"/>
      <dgm:spPr/>
    </dgm:pt>
    <dgm:pt modelId="{00A1F93F-21BB-4045-90AE-6C384563E16A}" type="pres">
      <dgm:prSet presAssocID="{6CBD935B-01E1-49BD-9851-A7ECBD75E3CF}" presName="horzSpace2" presStyleCnt="0"/>
      <dgm:spPr/>
    </dgm:pt>
    <dgm:pt modelId="{AE02B53A-BD88-40DD-8FC2-F81976C2FA5C}" type="pres">
      <dgm:prSet presAssocID="{6CBD935B-01E1-49BD-9851-A7ECBD75E3CF}" presName="tx2" presStyleLbl="revTx" presStyleIdx="1" presStyleCnt="7"/>
      <dgm:spPr/>
    </dgm:pt>
    <dgm:pt modelId="{2B50DBA3-CB1A-4B96-A2C2-5C573126C8C4}" type="pres">
      <dgm:prSet presAssocID="{6CBD935B-01E1-49BD-9851-A7ECBD75E3CF}" presName="vert2" presStyleCnt="0"/>
      <dgm:spPr/>
    </dgm:pt>
    <dgm:pt modelId="{9E4DC837-EC0D-44D1-BFC1-798780B7D945}" type="pres">
      <dgm:prSet presAssocID="{6CBD935B-01E1-49BD-9851-A7ECBD75E3CF}" presName="thinLine2b" presStyleLbl="callout" presStyleIdx="0" presStyleCnt="6"/>
      <dgm:spPr/>
    </dgm:pt>
    <dgm:pt modelId="{70F20C5A-D9BA-4D15-B91A-A4F8AA750ED9}" type="pres">
      <dgm:prSet presAssocID="{6CBD935B-01E1-49BD-9851-A7ECBD75E3CF}" presName="vertSpace2b" presStyleCnt="0"/>
      <dgm:spPr/>
    </dgm:pt>
    <dgm:pt modelId="{DAF209CF-0AA0-43DC-8E9A-691D8B88811A}" type="pres">
      <dgm:prSet presAssocID="{C2919DB3-3462-491F-A240-02D9501382A2}" presName="horz2" presStyleCnt="0"/>
      <dgm:spPr/>
    </dgm:pt>
    <dgm:pt modelId="{4379C0E7-3EC6-4133-B3FA-4BA4133E5C8D}" type="pres">
      <dgm:prSet presAssocID="{C2919DB3-3462-491F-A240-02D9501382A2}" presName="horzSpace2" presStyleCnt="0"/>
      <dgm:spPr/>
    </dgm:pt>
    <dgm:pt modelId="{9254047B-DD28-4D16-AD05-F58CD7B0ED9C}" type="pres">
      <dgm:prSet presAssocID="{C2919DB3-3462-491F-A240-02D9501382A2}" presName="tx2" presStyleLbl="revTx" presStyleIdx="2" presStyleCnt="7"/>
      <dgm:spPr/>
    </dgm:pt>
    <dgm:pt modelId="{94986054-7708-4A37-A4E3-E676AF66865E}" type="pres">
      <dgm:prSet presAssocID="{C2919DB3-3462-491F-A240-02D9501382A2}" presName="vert2" presStyleCnt="0"/>
      <dgm:spPr/>
    </dgm:pt>
    <dgm:pt modelId="{A9370F0C-20CC-42E3-9342-EC6583F5CB03}" type="pres">
      <dgm:prSet presAssocID="{C2919DB3-3462-491F-A240-02D9501382A2}" presName="thinLine2b" presStyleLbl="callout" presStyleIdx="1" presStyleCnt="6"/>
      <dgm:spPr/>
    </dgm:pt>
    <dgm:pt modelId="{424B4A2F-70A3-4003-A3A3-35D84C46F902}" type="pres">
      <dgm:prSet presAssocID="{C2919DB3-3462-491F-A240-02D9501382A2}" presName="vertSpace2b" presStyleCnt="0"/>
      <dgm:spPr/>
    </dgm:pt>
    <dgm:pt modelId="{FC078BB1-16F0-4698-932C-E1FF4F8EA9A6}" type="pres">
      <dgm:prSet presAssocID="{319F5280-A978-4059-999D-3813897278CC}" presName="horz2" presStyleCnt="0"/>
      <dgm:spPr/>
    </dgm:pt>
    <dgm:pt modelId="{D98E0540-9034-42EF-BB8F-91FE2209CA1E}" type="pres">
      <dgm:prSet presAssocID="{319F5280-A978-4059-999D-3813897278CC}" presName="horzSpace2" presStyleCnt="0"/>
      <dgm:spPr/>
    </dgm:pt>
    <dgm:pt modelId="{DECD67AC-1FA7-4004-BDC6-5DA1CCEC7064}" type="pres">
      <dgm:prSet presAssocID="{319F5280-A978-4059-999D-3813897278CC}" presName="tx2" presStyleLbl="revTx" presStyleIdx="3" presStyleCnt="7"/>
      <dgm:spPr/>
    </dgm:pt>
    <dgm:pt modelId="{93A8F570-FE3E-4CFA-AAF4-FCB7737A3B84}" type="pres">
      <dgm:prSet presAssocID="{319F5280-A978-4059-999D-3813897278CC}" presName="vert2" presStyleCnt="0"/>
      <dgm:spPr/>
    </dgm:pt>
    <dgm:pt modelId="{F257CA72-9C4F-4071-89E0-8DC36F694D0E}" type="pres">
      <dgm:prSet presAssocID="{319F5280-A978-4059-999D-3813897278CC}" presName="thinLine2b" presStyleLbl="callout" presStyleIdx="2" presStyleCnt="6"/>
      <dgm:spPr/>
    </dgm:pt>
    <dgm:pt modelId="{1F3BD678-A532-4DB6-989C-F9A0A2E6D805}" type="pres">
      <dgm:prSet presAssocID="{319F5280-A978-4059-999D-3813897278CC}" presName="vertSpace2b" presStyleCnt="0"/>
      <dgm:spPr/>
    </dgm:pt>
    <dgm:pt modelId="{121606B1-1650-4200-9FCA-171551481DB2}" type="pres">
      <dgm:prSet presAssocID="{FE8E2BC9-E343-4F4A-90E6-C48641B90E53}" presName="horz2" presStyleCnt="0"/>
      <dgm:spPr/>
    </dgm:pt>
    <dgm:pt modelId="{4A219298-98C8-4313-B755-70887792D4F7}" type="pres">
      <dgm:prSet presAssocID="{FE8E2BC9-E343-4F4A-90E6-C48641B90E53}" presName="horzSpace2" presStyleCnt="0"/>
      <dgm:spPr/>
    </dgm:pt>
    <dgm:pt modelId="{4196C426-1275-47B1-B32D-C8C36596632A}" type="pres">
      <dgm:prSet presAssocID="{FE8E2BC9-E343-4F4A-90E6-C48641B90E53}" presName="tx2" presStyleLbl="revTx" presStyleIdx="4" presStyleCnt="7"/>
      <dgm:spPr/>
    </dgm:pt>
    <dgm:pt modelId="{391F9D24-3556-4A84-AA67-D09F4648C9A2}" type="pres">
      <dgm:prSet presAssocID="{FE8E2BC9-E343-4F4A-90E6-C48641B90E53}" presName="vert2" presStyleCnt="0"/>
      <dgm:spPr/>
    </dgm:pt>
    <dgm:pt modelId="{A7320E36-EE88-4B06-99C6-AFAAB6BE0160}" type="pres">
      <dgm:prSet presAssocID="{FE8E2BC9-E343-4F4A-90E6-C48641B90E53}" presName="thinLine2b" presStyleLbl="callout" presStyleIdx="3" presStyleCnt="6"/>
      <dgm:spPr/>
    </dgm:pt>
    <dgm:pt modelId="{47E56555-5AD5-4FAF-862C-0E5CDC065DC6}" type="pres">
      <dgm:prSet presAssocID="{FE8E2BC9-E343-4F4A-90E6-C48641B90E53}" presName="vertSpace2b" presStyleCnt="0"/>
      <dgm:spPr/>
    </dgm:pt>
    <dgm:pt modelId="{36EBFED3-63D5-4C4B-AE2B-E81624CD222F}" type="pres">
      <dgm:prSet presAssocID="{44499D1F-B368-4743-8635-010AB75B99BE}" presName="horz2" presStyleCnt="0"/>
      <dgm:spPr/>
    </dgm:pt>
    <dgm:pt modelId="{927342D4-6569-4F53-B6FE-0881A49B35FC}" type="pres">
      <dgm:prSet presAssocID="{44499D1F-B368-4743-8635-010AB75B99BE}" presName="horzSpace2" presStyleCnt="0"/>
      <dgm:spPr/>
    </dgm:pt>
    <dgm:pt modelId="{7FD31A96-1AA7-48A0-875B-6827AFA3E882}" type="pres">
      <dgm:prSet presAssocID="{44499D1F-B368-4743-8635-010AB75B99BE}" presName="tx2" presStyleLbl="revTx" presStyleIdx="5" presStyleCnt="7"/>
      <dgm:spPr/>
    </dgm:pt>
    <dgm:pt modelId="{9E438E8B-6599-44C3-A680-B89E1E57FF68}" type="pres">
      <dgm:prSet presAssocID="{44499D1F-B368-4743-8635-010AB75B99BE}" presName="vert2" presStyleCnt="0"/>
      <dgm:spPr/>
    </dgm:pt>
    <dgm:pt modelId="{3D9351EE-5DF1-484A-92BB-7D5273B6200D}" type="pres">
      <dgm:prSet presAssocID="{44499D1F-B368-4743-8635-010AB75B99BE}" presName="thinLine2b" presStyleLbl="callout" presStyleIdx="4" presStyleCnt="6"/>
      <dgm:spPr/>
    </dgm:pt>
    <dgm:pt modelId="{E27E233F-9C0D-459B-B154-85D3758433D1}" type="pres">
      <dgm:prSet presAssocID="{44499D1F-B368-4743-8635-010AB75B99BE}" presName="vertSpace2b" presStyleCnt="0"/>
      <dgm:spPr/>
    </dgm:pt>
    <dgm:pt modelId="{AD6F8BF5-0252-477B-B14E-C1B371647946}" type="pres">
      <dgm:prSet presAssocID="{2450BB5D-53DB-49D4-BDF4-0EBE12D0D273}" presName="horz2" presStyleCnt="0"/>
      <dgm:spPr/>
    </dgm:pt>
    <dgm:pt modelId="{1ACFFF80-8511-4705-B3E4-BA203B4B51CF}" type="pres">
      <dgm:prSet presAssocID="{2450BB5D-53DB-49D4-BDF4-0EBE12D0D273}" presName="horzSpace2" presStyleCnt="0"/>
      <dgm:spPr/>
    </dgm:pt>
    <dgm:pt modelId="{E6627FF1-AEAE-4B42-B44A-84D8BDF5B7E3}" type="pres">
      <dgm:prSet presAssocID="{2450BB5D-53DB-49D4-BDF4-0EBE12D0D273}" presName="tx2" presStyleLbl="revTx" presStyleIdx="6" presStyleCnt="7"/>
      <dgm:spPr/>
    </dgm:pt>
    <dgm:pt modelId="{3109D86D-0D83-44E7-A284-82823A176F6E}" type="pres">
      <dgm:prSet presAssocID="{2450BB5D-53DB-49D4-BDF4-0EBE12D0D273}" presName="vert2" presStyleCnt="0"/>
      <dgm:spPr/>
    </dgm:pt>
    <dgm:pt modelId="{73ECE08D-DFAF-4E4B-B4C2-DAA238D6CE36}" type="pres">
      <dgm:prSet presAssocID="{2450BB5D-53DB-49D4-BDF4-0EBE12D0D273}" presName="thinLine2b" presStyleLbl="callout" presStyleIdx="5" presStyleCnt="6"/>
      <dgm:spPr/>
    </dgm:pt>
    <dgm:pt modelId="{C4F744C4-45BE-4965-9327-1A5FBE95778F}" type="pres">
      <dgm:prSet presAssocID="{2450BB5D-53DB-49D4-BDF4-0EBE12D0D273}" presName="vertSpace2b" presStyleCnt="0"/>
      <dgm:spPr/>
    </dgm:pt>
  </dgm:ptLst>
  <dgm:cxnLst>
    <dgm:cxn modelId="{83BB150A-D8BA-4B4D-A373-D30BB1BE403E}" srcId="{C1280170-9742-453B-9F30-BF37EFDC43C3}" destId="{44499D1F-B368-4743-8635-010AB75B99BE}" srcOrd="4" destOrd="0" parTransId="{D56CAB34-DA5C-4FD0-8353-BB897A901889}" sibTransId="{76203DBF-1899-47DB-A682-FA08BC7CEF82}"/>
    <dgm:cxn modelId="{0051A80E-A4C2-4A8B-96D3-EEF498FF542C}" type="presOf" srcId="{2450BB5D-53DB-49D4-BDF4-0EBE12D0D273}" destId="{E6627FF1-AEAE-4B42-B44A-84D8BDF5B7E3}" srcOrd="0" destOrd="0" presId="urn:microsoft.com/office/officeart/2008/layout/LinedList"/>
    <dgm:cxn modelId="{5FF74711-6C84-4462-83EC-1A0CFCF17E1A}" type="presOf" srcId="{6CBD935B-01E1-49BD-9851-A7ECBD75E3CF}" destId="{AE02B53A-BD88-40DD-8FC2-F81976C2FA5C}" srcOrd="0" destOrd="0" presId="urn:microsoft.com/office/officeart/2008/layout/LinedList"/>
    <dgm:cxn modelId="{22E78D1E-7242-48A1-96D5-4A0C300405BE}" type="presOf" srcId="{319F5280-A978-4059-999D-3813897278CC}" destId="{DECD67AC-1FA7-4004-BDC6-5DA1CCEC7064}" srcOrd="0" destOrd="0" presId="urn:microsoft.com/office/officeart/2008/layout/LinedList"/>
    <dgm:cxn modelId="{C08B0A3D-3168-46B6-BD52-36B39B8E2226}" srcId="{C1280170-9742-453B-9F30-BF37EFDC43C3}" destId="{319F5280-A978-4059-999D-3813897278CC}" srcOrd="2" destOrd="0" parTransId="{6D87E55D-2BE8-4D65-B4A4-82B0F53186D0}" sibTransId="{5A46FB1E-CC81-4367-A378-810E1A032D60}"/>
    <dgm:cxn modelId="{202C2C74-2B75-4F1C-BC59-1CE96AF98B64}" srcId="{C1280170-9742-453B-9F30-BF37EFDC43C3}" destId="{2450BB5D-53DB-49D4-BDF4-0EBE12D0D273}" srcOrd="5" destOrd="0" parTransId="{F270F9E6-8441-45EA-A139-2C9CF5DC5880}" sibTransId="{9334570A-F9C3-44F0-B154-91ADEA6129E0}"/>
    <dgm:cxn modelId="{1B790A75-613C-422F-AF35-44E1CA72360D}" type="presOf" srcId="{FE8E2BC9-E343-4F4A-90E6-C48641B90E53}" destId="{4196C426-1275-47B1-B32D-C8C36596632A}" srcOrd="0" destOrd="0" presId="urn:microsoft.com/office/officeart/2008/layout/LinedList"/>
    <dgm:cxn modelId="{08B57D84-A4FE-4EB0-B104-CAEBD08897E7}" srcId="{C1280170-9742-453B-9F30-BF37EFDC43C3}" destId="{FE8E2BC9-E343-4F4A-90E6-C48641B90E53}" srcOrd="3" destOrd="0" parTransId="{5D706FE8-C2DD-415F-B449-61DCC233401F}" sibTransId="{D1BE7EE3-7FB3-4FF7-A5A0-60E3D2E60346}"/>
    <dgm:cxn modelId="{A2611991-FB88-4886-AA9D-D25412D3EFFB}" srcId="{C1280170-9742-453B-9F30-BF37EFDC43C3}" destId="{C2919DB3-3462-491F-A240-02D9501382A2}" srcOrd="1" destOrd="0" parTransId="{FE43FA17-EAB2-4084-B38B-549D2BCF6A3A}" sibTransId="{96B61A7D-93A2-4CC9-B4EC-8AF4FC9CDBB7}"/>
    <dgm:cxn modelId="{1FF491C2-D2B0-49E4-AD61-1BBF57DBEBCA}" type="presOf" srcId="{C1280170-9742-453B-9F30-BF37EFDC43C3}" destId="{22BD8060-44B2-4AA5-8357-F91016DDDE90}" srcOrd="0" destOrd="0" presId="urn:microsoft.com/office/officeart/2008/layout/LinedList"/>
    <dgm:cxn modelId="{F532D5C8-2859-4DB6-8C12-05249C64122E}" srcId="{C1280170-9742-453B-9F30-BF37EFDC43C3}" destId="{6CBD935B-01E1-49BD-9851-A7ECBD75E3CF}" srcOrd="0" destOrd="0" parTransId="{93487A8A-94BF-4291-A0A6-98F4F7641748}" sibTransId="{9CE72B79-AEA1-48B6-ADA6-1D9A8DD8A859}"/>
    <dgm:cxn modelId="{755F6BDF-8EBE-4140-B1E8-E7CDF08E1445}" srcId="{2E58B46E-C827-4F1B-9654-050349C449B0}" destId="{C1280170-9742-453B-9F30-BF37EFDC43C3}" srcOrd="0" destOrd="0" parTransId="{44BB854E-D2A0-4BA5-BACA-066E74FF8B7C}" sibTransId="{665330AC-141C-427E-BA2A-C193819CB36C}"/>
    <dgm:cxn modelId="{DB3B17E4-8448-4475-A3B1-C7E3B1F5516B}" type="presOf" srcId="{44499D1F-B368-4743-8635-010AB75B99BE}" destId="{7FD31A96-1AA7-48A0-875B-6827AFA3E882}" srcOrd="0" destOrd="0" presId="urn:microsoft.com/office/officeart/2008/layout/LinedList"/>
    <dgm:cxn modelId="{54C8D3FB-4E39-402A-B7EE-2E5E393EE530}" type="presOf" srcId="{C2919DB3-3462-491F-A240-02D9501382A2}" destId="{9254047B-DD28-4D16-AD05-F58CD7B0ED9C}" srcOrd="0" destOrd="0" presId="urn:microsoft.com/office/officeart/2008/layout/LinedList"/>
    <dgm:cxn modelId="{D1B3E7FD-750F-47BF-8CDA-0272460ADB3E}" type="presOf" srcId="{2E58B46E-C827-4F1B-9654-050349C449B0}" destId="{E72303F9-373B-4B23-8294-DEAFEA8C8E58}" srcOrd="0" destOrd="0" presId="urn:microsoft.com/office/officeart/2008/layout/LinedList"/>
    <dgm:cxn modelId="{963611C1-857D-4101-9BB0-3930A5D3F52E}" type="presParOf" srcId="{E72303F9-373B-4B23-8294-DEAFEA8C8E58}" destId="{EECD2AAE-86E7-45B6-96B6-7F25C895F7D2}" srcOrd="0" destOrd="0" presId="urn:microsoft.com/office/officeart/2008/layout/LinedList"/>
    <dgm:cxn modelId="{B0029943-3AC4-40C1-BC80-37E2F5FF4ACC}" type="presParOf" srcId="{E72303F9-373B-4B23-8294-DEAFEA8C8E58}" destId="{7F0C49F9-6D0C-49CD-9803-E38EDEFA971E}" srcOrd="1" destOrd="0" presId="urn:microsoft.com/office/officeart/2008/layout/LinedList"/>
    <dgm:cxn modelId="{AAF64547-AF3F-4790-ACC0-AC5D6651C1C0}" type="presParOf" srcId="{7F0C49F9-6D0C-49CD-9803-E38EDEFA971E}" destId="{22BD8060-44B2-4AA5-8357-F91016DDDE90}" srcOrd="0" destOrd="0" presId="urn:microsoft.com/office/officeart/2008/layout/LinedList"/>
    <dgm:cxn modelId="{6E298213-9395-421D-94E7-AB158F66A22C}" type="presParOf" srcId="{7F0C49F9-6D0C-49CD-9803-E38EDEFA971E}" destId="{89481F7D-752D-4CC0-845C-CD7F71E20E92}" srcOrd="1" destOrd="0" presId="urn:microsoft.com/office/officeart/2008/layout/LinedList"/>
    <dgm:cxn modelId="{B3CD6A46-2023-4D16-B82F-97CBF4E33924}" type="presParOf" srcId="{89481F7D-752D-4CC0-845C-CD7F71E20E92}" destId="{BA923E85-18E8-486A-8775-7114745A32B5}" srcOrd="0" destOrd="0" presId="urn:microsoft.com/office/officeart/2008/layout/LinedList"/>
    <dgm:cxn modelId="{5CDF8B6E-9342-463A-89A3-278064B2C6B5}" type="presParOf" srcId="{89481F7D-752D-4CC0-845C-CD7F71E20E92}" destId="{BDF15066-6498-4B39-A957-0AD30F4BED74}" srcOrd="1" destOrd="0" presId="urn:microsoft.com/office/officeart/2008/layout/LinedList"/>
    <dgm:cxn modelId="{E3E03F3F-4A38-4350-B63C-9F80498EBF02}" type="presParOf" srcId="{BDF15066-6498-4B39-A957-0AD30F4BED74}" destId="{00A1F93F-21BB-4045-90AE-6C384563E16A}" srcOrd="0" destOrd="0" presId="urn:microsoft.com/office/officeart/2008/layout/LinedList"/>
    <dgm:cxn modelId="{D095687F-3006-4C7B-892F-5F6AFF9CE6D5}" type="presParOf" srcId="{BDF15066-6498-4B39-A957-0AD30F4BED74}" destId="{AE02B53A-BD88-40DD-8FC2-F81976C2FA5C}" srcOrd="1" destOrd="0" presId="urn:microsoft.com/office/officeart/2008/layout/LinedList"/>
    <dgm:cxn modelId="{5C47FF4B-5424-4A83-8DF8-8C6DCEDD9D1C}" type="presParOf" srcId="{BDF15066-6498-4B39-A957-0AD30F4BED74}" destId="{2B50DBA3-CB1A-4B96-A2C2-5C573126C8C4}" srcOrd="2" destOrd="0" presId="urn:microsoft.com/office/officeart/2008/layout/LinedList"/>
    <dgm:cxn modelId="{99A1EB27-58C3-4BB5-B291-AF946698AFA7}" type="presParOf" srcId="{89481F7D-752D-4CC0-845C-CD7F71E20E92}" destId="{9E4DC837-EC0D-44D1-BFC1-798780B7D945}" srcOrd="2" destOrd="0" presId="urn:microsoft.com/office/officeart/2008/layout/LinedList"/>
    <dgm:cxn modelId="{1A7AB2AA-1343-4D91-8FDB-89FD6F3D5DF1}" type="presParOf" srcId="{89481F7D-752D-4CC0-845C-CD7F71E20E92}" destId="{70F20C5A-D9BA-4D15-B91A-A4F8AA750ED9}" srcOrd="3" destOrd="0" presId="urn:microsoft.com/office/officeart/2008/layout/LinedList"/>
    <dgm:cxn modelId="{BC515746-C396-43BD-AA9F-ED80B00A112A}" type="presParOf" srcId="{89481F7D-752D-4CC0-845C-CD7F71E20E92}" destId="{DAF209CF-0AA0-43DC-8E9A-691D8B88811A}" srcOrd="4" destOrd="0" presId="urn:microsoft.com/office/officeart/2008/layout/LinedList"/>
    <dgm:cxn modelId="{AC88AA90-C753-4BC9-9FB2-0EAC9C03D694}" type="presParOf" srcId="{DAF209CF-0AA0-43DC-8E9A-691D8B88811A}" destId="{4379C0E7-3EC6-4133-B3FA-4BA4133E5C8D}" srcOrd="0" destOrd="0" presId="urn:microsoft.com/office/officeart/2008/layout/LinedList"/>
    <dgm:cxn modelId="{EEC40352-6137-4BE8-987C-33231F98A56E}" type="presParOf" srcId="{DAF209CF-0AA0-43DC-8E9A-691D8B88811A}" destId="{9254047B-DD28-4D16-AD05-F58CD7B0ED9C}" srcOrd="1" destOrd="0" presId="urn:microsoft.com/office/officeart/2008/layout/LinedList"/>
    <dgm:cxn modelId="{56351A34-57F0-4EDB-BB6B-97480E05B9F4}" type="presParOf" srcId="{DAF209CF-0AA0-43DC-8E9A-691D8B88811A}" destId="{94986054-7708-4A37-A4E3-E676AF66865E}" srcOrd="2" destOrd="0" presId="urn:microsoft.com/office/officeart/2008/layout/LinedList"/>
    <dgm:cxn modelId="{5E8C3067-E0C7-419D-9D1A-423832438CFA}" type="presParOf" srcId="{89481F7D-752D-4CC0-845C-CD7F71E20E92}" destId="{A9370F0C-20CC-42E3-9342-EC6583F5CB03}" srcOrd="5" destOrd="0" presId="urn:microsoft.com/office/officeart/2008/layout/LinedList"/>
    <dgm:cxn modelId="{EAC5F774-1D38-4641-BAFE-2282EFF0E640}" type="presParOf" srcId="{89481F7D-752D-4CC0-845C-CD7F71E20E92}" destId="{424B4A2F-70A3-4003-A3A3-35D84C46F902}" srcOrd="6" destOrd="0" presId="urn:microsoft.com/office/officeart/2008/layout/LinedList"/>
    <dgm:cxn modelId="{069E15A9-9E63-422C-93E2-6611FD538EF0}" type="presParOf" srcId="{89481F7D-752D-4CC0-845C-CD7F71E20E92}" destId="{FC078BB1-16F0-4698-932C-E1FF4F8EA9A6}" srcOrd="7" destOrd="0" presId="urn:microsoft.com/office/officeart/2008/layout/LinedList"/>
    <dgm:cxn modelId="{C79031FB-EE7D-411C-AD00-EFF96B3CAABE}" type="presParOf" srcId="{FC078BB1-16F0-4698-932C-E1FF4F8EA9A6}" destId="{D98E0540-9034-42EF-BB8F-91FE2209CA1E}" srcOrd="0" destOrd="0" presId="urn:microsoft.com/office/officeart/2008/layout/LinedList"/>
    <dgm:cxn modelId="{A9E2FFAD-ECFC-42C5-9355-BBC1A20AA941}" type="presParOf" srcId="{FC078BB1-16F0-4698-932C-E1FF4F8EA9A6}" destId="{DECD67AC-1FA7-4004-BDC6-5DA1CCEC7064}" srcOrd="1" destOrd="0" presId="urn:microsoft.com/office/officeart/2008/layout/LinedList"/>
    <dgm:cxn modelId="{6D0F718F-C3FB-427F-A508-1C9C503DA2A7}" type="presParOf" srcId="{FC078BB1-16F0-4698-932C-E1FF4F8EA9A6}" destId="{93A8F570-FE3E-4CFA-AAF4-FCB7737A3B84}" srcOrd="2" destOrd="0" presId="urn:microsoft.com/office/officeart/2008/layout/LinedList"/>
    <dgm:cxn modelId="{833FD527-AD74-461B-BD6F-F8BFBEFFEA3A}" type="presParOf" srcId="{89481F7D-752D-4CC0-845C-CD7F71E20E92}" destId="{F257CA72-9C4F-4071-89E0-8DC36F694D0E}" srcOrd="8" destOrd="0" presId="urn:microsoft.com/office/officeart/2008/layout/LinedList"/>
    <dgm:cxn modelId="{C954C263-4B29-47D0-BC91-21BE95D62E09}" type="presParOf" srcId="{89481F7D-752D-4CC0-845C-CD7F71E20E92}" destId="{1F3BD678-A532-4DB6-989C-F9A0A2E6D805}" srcOrd="9" destOrd="0" presId="urn:microsoft.com/office/officeart/2008/layout/LinedList"/>
    <dgm:cxn modelId="{A59478AC-8F65-45FB-882F-227D2A309DE0}" type="presParOf" srcId="{89481F7D-752D-4CC0-845C-CD7F71E20E92}" destId="{121606B1-1650-4200-9FCA-171551481DB2}" srcOrd="10" destOrd="0" presId="urn:microsoft.com/office/officeart/2008/layout/LinedList"/>
    <dgm:cxn modelId="{9394D08B-F382-4425-A093-42FAB648CB9F}" type="presParOf" srcId="{121606B1-1650-4200-9FCA-171551481DB2}" destId="{4A219298-98C8-4313-B755-70887792D4F7}" srcOrd="0" destOrd="0" presId="urn:microsoft.com/office/officeart/2008/layout/LinedList"/>
    <dgm:cxn modelId="{2EF19615-19E3-4784-8EE9-BDDC4945CB35}" type="presParOf" srcId="{121606B1-1650-4200-9FCA-171551481DB2}" destId="{4196C426-1275-47B1-B32D-C8C36596632A}" srcOrd="1" destOrd="0" presId="urn:microsoft.com/office/officeart/2008/layout/LinedList"/>
    <dgm:cxn modelId="{4EA96D16-0131-41FD-8961-0332D1C42AAF}" type="presParOf" srcId="{121606B1-1650-4200-9FCA-171551481DB2}" destId="{391F9D24-3556-4A84-AA67-D09F4648C9A2}" srcOrd="2" destOrd="0" presId="urn:microsoft.com/office/officeart/2008/layout/LinedList"/>
    <dgm:cxn modelId="{F7FDD89E-7EB1-4BFD-B99C-6D6718DD78AB}" type="presParOf" srcId="{89481F7D-752D-4CC0-845C-CD7F71E20E92}" destId="{A7320E36-EE88-4B06-99C6-AFAAB6BE0160}" srcOrd="11" destOrd="0" presId="urn:microsoft.com/office/officeart/2008/layout/LinedList"/>
    <dgm:cxn modelId="{1C687A32-9E98-4BF7-AD71-030ADFBA1CFF}" type="presParOf" srcId="{89481F7D-752D-4CC0-845C-CD7F71E20E92}" destId="{47E56555-5AD5-4FAF-862C-0E5CDC065DC6}" srcOrd="12" destOrd="0" presId="urn:microsoft.com/office/officeart/2008/layout/LinedList"/>
    <dgm:cxn modelId="{ACB231E5-18BC-453A-8E91-FB085CD6A843}" type="presParOf" srcId="{89481F7D-752D-4CC0-845C-CD7F71E20E92}" destId="{36EBFED3-63D5-4C4B-AE2B-E81624CD222F}" srcOrd="13" destOrd="0" presId="urn:microsoft.com/office/officeart/2008/layout/LinedList"/>
    <dgm:cxn modelId="{C80AFB13-729A-42C6-B0F0-54F8CF0D2401}" type="presParOf" srcId="{36EBFED3-63D5-4C4B-AE2B-E81624CD222F}" destId="{927342D4-6569-4F53-B6FE-0881A49B35FC}" srcOrd="0" destOrd="0" presId="urn:microsoft.com/office/officeart/2008/layout/LinedList"/>
    <dgm:cxn modelId="{FEE45D43-7E68-4A92-B6A4-0F92AF142FFC}" type="presParOf" srcId="{36EBFED3-63D5-4C4B-AE2B-E81624CD222F}" destId="{7FD31A96-1AA7-48A0-875B-6827AFA3E882}" srcOrd="1" destOrd="0" presId="urn:microsoft.com/office/officeart/2008/layout/LinedList"/>
    <dgm:cxn modelId="{0946EE29-63DE-4ADE-AE81-6850836E9999}" type="presParOf" srcId="{36EBFED3-63D5-4C4B-AE2B-E81624CD222F}" destId="{9E438E8B-6599-44C3-A680-B89E1E57FF68}" srcOrd="2" destOrd="0" presId="urn:microsoft.com/office/officeart/2008/layout/LinedList"/>
    <dgm:cxn modelId="{2C1C1442-8D6E-4188-94CE-6A2BFCAE7185}" type="presParOf" srcId="{89481F7D-752D-4CC0-845C-CD7F71E20E92}" destId="{3D9351EE-5DF1-484A-92BB-7D5273B6200D}" srcOrd="14" destOrd="0" presId="urn:microsoft.com/office/officeart/2008/layout/LinedList"/>
    <dgm:cxn modelId="{3B02B3C9-C51F-431E-BC2F-80DF6906B0B8}" type="presParOf" srcId="{89481F7D-752D-4CC0-845C-CD7F71E20E92}" destId="{E27E233F-9C0D-459B-B154-85D3758433D1}" srcOrd="15" destOrd="0" presId="urn:microsoft.com/office/officeart/2008/layout/LinedList"/>
    <dgm:cxn modelId="{EEF30B3C-6894-4941-8355-A0674AEBA134}" type="presParOf" srcId="{89481F7D-752D-4CC0-845C-CD7F71E20E92}" destId="{AD6F8BF5-0252-477B-B14E-C1B371647946}" srcOrd="16" destOrd="0" presId="urn:microsoft.com/office/officeart/2008/layout/LinedList"/>
    <dgm:cxn modelId="{9BED41A6-ED02-46D2-96A6-BCBCD9B2DFCA}" type="presParOf" srcId="{AD6F8BF5-0252-477B-B14E-C1B371647946}" destId="{1ACFFF80-8511-4705-B3E4-BA203B4B51CF}" srcOrd="0" destOrd="0" presId="urn:microsoft.com/office/officeart/2008/layout/LinedList"/>
    <dgm:cxn modelId="{70C32EDB-4578-42D4-AFC8-888C596CC6ED}" type="presParOf" srcId="{AD6F8BF5-0252-477B-B14E-C1B371647946}" destId="{E6627FF1-AEAE-4B42-B44A-84D8BDF5B7E3}" srcOrd="1" destOrd="0" presId="urn:microsoft.com/office/officeart/2008/layout/LinedList"/>
    <dgm:cxn modelId="{CE0E347C-84F8-42B8-84C5-6285CC0E359C}" type="presParOf" srcId="{AD6F8BF5-0252-477B-B14E-C1B371647946}" destId="{3109D86D-0D83-44E7-A284-82823A176F6E}" srcOrd="2" destOrd="0" presId="urn:microsoft.com/office/officeart/2008/layout/LinedList"/>
    <dgm:cxn modelId="{58E2D025-174D-4352-893A-C65804C1208F}" type="presParOf" srcId="{89481F7D-752D-4CC0-845C-CD7F71E20E92}" destId="{73ECE08D-DFAF-4E4B-B4C2-DAA238D6CE36}" srcOrd="17" destOrd="0" presId="urn:microsoft.com/office/officeart/2008/layout/LinedList"/>
    <dgm:cxn modelId="{E5E0A12F-EB01-4F14-B5FF-5F93A7F05767}" type="presParOf" srcId="{89481F7D-752D-4CC0-845C-CD7F71E20E92}" destId="{C4F744C4-45BE-4965-9327-1A5FBE95778F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007DCC-1214-4D0A-B5BC-EB16A92528C1}">
      <dsp:nvSpPr>
        <dsp:cNvPr id="0" name=""/>
        <dsp:cNvSpPr/>
      </dsp:nvSpPr>
      <dsp:spPr>
        <a:xfrm>
          <a:off x="1205" y="488698"/>
          <a:ext cx="4700120" cy="28200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Drama:</a:t>
          </a:r>
          <a:endParaRPr lang="en-US" sz="2800" kern="1200"/>
        </a:p>
      </dsp:txBody>
      <dsp:txXfrm>
        <a:off x="1205" y="488698"/>
        <a:ext cx="4700120" cy="2820072"/>
      </dsp:txXfrm>
    </dsp:sp>
    <dsp:sp modelId="{6D9B1BA2-0846-4025-810B-CB5837BE2996}">
      <dsp:nvSpPr>
        <dsp:cNvPr id="0" name=""/>
        <dsp:cNvSpPr/>
      </dsp:nvSpPr>
      <dsp:spPr>
        <a:xfrm>
          <a:off x="5171337" y="488698"/>
          <a:ext cx="4700120" cy="28200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Waarom?</a:t>
          </a:r>
          <a:endParaRPr lang="en-US" sz="28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200" kern="1200"/>
            <a:t>Voor je plezier en ontspanning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200" kern="1200"/>
            <a:t>Stimuleren van inlevingsvermogen en sociaal gedrag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200" kern="1200"/>
            <a:t>Stimuleren van concentratie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200" kern="1200"/>
            <a:t>Stimuleren van creatief denken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2200" kern="1200"/>
            <a:t>Drama als kunstvorm leren</a:t>
          </a:r>
          <a:endParaRPr lang="en-US" sz="2200" kern="1200"/>
        </a:p>
      </dsp:txBody>
      <dsp:txXfrm>
        <a:off x="5171337" y="488698"/>
        <a:ext cx="4700120" cy="28200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77A3FB-9C4D-4A01-B3CC-B89E9D57DAD6}">
      <dsp:nvSpPr>
        <dsp:cNvPr id="0" name=""/>
        <dsp:cNvSpPr/>
      </dsp:nvSpPr>
      <dsp:spPr>
        <a:xfrm>
          <a:off x="0" y="545"/>
          <a:ext cx="6451943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77A2C-043E-4D0F-A4F3-DBE4B289C35D}">
      <dsp:nvSpPr>
        <dsp:cNvPr id="0" name=""/>
        <dsp:cNvSpPr/>
      </dsp:nvSpPr>
      <dsp:spPr>
        <a:xfrm>
          <a:off x="0" y="545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doen alles op een fysieke manier, met hun lijf</a:t>
          </a:r>
          <a:endParaRPr lang="en-US" sz="1700" kern="1200"/>
        </a:p>
      </dsp:txBody>
      <dsp:txXfrm>
        <a:off x="0" y="545"/>
        <a:ext cx="6451943" cy="638113"/>
      </dsp:txXfrm>
    </dsp:sp>
    <dsp:sp modelId="{B0950946-AF11-4F01-B786-2F35769E5139}">
      <dsp:nvSpPr>
        <dsp:cNvPr id="0" name=""/>
        <dsp:cNvSpPr/>
      </dsp:nvSpPr>
      <dsp:spPr>
        <a:xfrm>
          <a:off x="0" y="638659"/>
          <a:ext cx="6451943" cy="0"/>
        </a:xfrm>
        <a:prstGeom prst="line">
          <a:avLst/>
        </a:prstGeom>
        <a:solidFill>
          <a:schemeClr val="accent2">
            <a:hueOff val="-220562"/>
            <a:satOff val="249"/>
            <a:lumOff val="588"/>
            <a:alphaOff val="0"/>
          </a:schemeClr>
        </a:solidFill>
        <a:ln w="19050" cap="flat" cmpd="sng" algn="ctr">
          <a:solidFill>
            <a:schemeClr val="accent2">
              <a:hueOff val="-220562"/>
              <a:satOff val="249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57BB4-5B3A-4C36-93A7-D08CB7F854B1}">
      <dsp:nvSpPr>
        <dsp:cNvPr id="0" name=""/>
        <dsp:cNvSpPr/>
      </dsp:nvSpPr>
      <dsp:spPr>
        <a:xfrm>
          <a:off x="0" y="638659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spelen kort en intensief</a:t>
          </a:r>
          <a:endParaRPr lang="en-US" sz="1700" kern="1200"/>
        </a:p>
      </dsp:txBody>
      <dsp:txXfrm>
        <a:off x="0" y="638659"/>
        <a:ext cx="6451943" cy="638113"/>
      </dsp:txXfrm>
    </dsp:sp>
    <dsp:sp modelId="{C89A24E9-FB2B-497C-8FF8-E251F3EE677E}">
      <dsp:nvSpPr>
        <dsp:cNvPr id="0" name=""/>
        <dsp:cNvSpPr/>
      </dsp:nvSpPr>
      <dsp:spPr>
        <a:xfrm>
          <a:off x="0" y="1276772"/>
          <a:ext cx="6451943" cy="0"/>
        </a:xfrm>
        <a:prstGeom prst="line">
          <a:avLst/>
        </a:prstGeom>
        <a:solidFill>
          <a:schemeClr val="accent2">
            <a:hueOff val="-441124"/>
            <a:satOff val="497"/>
            <a:lumOff val="1177"/>
            <a:alphaOff val="0"/>
          </a:schemeClr>
        </a:solidFill>
        <a:ln w="19050" cap="flat" cmpd="sng" algn="ctr">
          <a:solidFill>
            <a:schemeClr val="accent2">
              <a:hueOff val="-441124"/>
              <a:satOff val="497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38F31-FBE5-4403-8C7B-BF9A4DC6FD61}">
      <dsp:nvSpPr>
        <dsp:cNvPr id="0" name=""/>
        <dsp:cNvSpPr/>
      </dsp:nvSpPr>
      <dsp:spPr>
        <a:xfrm>
          <a:off x="0" y="1276772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zien zichzelf nog als middelpunt van alles</a:t>
          </a:r>
          <a:endParaRPr lang="en-US" sz="1700" kern="1200"/>
        </a:p>
      </dsp:txBody>
      <dsp:txXfrm>
        <a:off x="0" y="1276772"/>
        <a:ext cx="6451943" cy="638113"/>
      </dsp:txXfrm>
    </dsp:sp>
    <dsp:sp modelId="{30DBDFF8-635C-42F2-BFDC-B2EC637183CA}">
      <dsp:nvSpPr>
        <dsp:cNvPr id="0" name=""/>
        <dsp:cNvSpPr/>
      </dsp:nvSpPr>
      <dsp:spPr>
        <a:xfrm>
          <a:off x="0" y="1914886"/>
          <a:ext cx="6451943" cy="0"/>
        </a:xfrm>
        <a:prstGeom prst="lin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9050" cap="flat" cmpd="sng" algn="ctr">
          <a:solidFill>
            <a:schemeClr val="accent2">
              <a:hueOff val="-661686"/>
              <a:satOff val="746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95FF68-2975-459E-B66B-06684A562F76}">
      <dsp:nvSpPr>
        <dsp:cNvPr id="0" name=""/>
        <dsp:cNvSpPr/>
      </dsp:nvSpPr>
      <dsp:spPr>
        <a:xfrm>
          <a:off x="0" y="1914886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reageren door associatie op elkaars actie: Hé dat is leuk, dat wil ik ook!</a:t>
          </a:r>
          <a:endParaRPr lang="en-US" sz="1700" kern="1200"/>
        </a:p>
      </dsp:txBody>
      <dsp:txXfrm>
        <a:off x="0" y="1914886"/>
        <a:ext cx="6451943" cy="638113"/>
      </dsp:txXfrm>
    </dsp:sp>
    <dsp:sp modelId="{4B84AF3D-6762-47F5-A399-07E2FDB88A19}">
      <dsp:nvSpPr>
        <dsp:cNvPr id="0" name=""/>
        <dsp:cNvSpPr/>
      </dsp:nvSpPr>
      <dsp:spPr>
        <a:xfrm>
          <a:off x="0" y="2553000"/>
          <a:ext cx="6451943" cy="0"/>
        </a:xfrm>
        <a:prstGeom prst="line">
          <a:avLst/>
        </a:prstGeom>
        <a:solidFill>
          <a:schemeClr val="accent2">
            <a:hueOff val="-882249"/>
            <a:satOff val="995"/>
            <a:lumOff val="2353"/>
            <a:alphaOff val="0"/>
          </a:schemeClr>
        </a:solidFill>
        <a:ln w="19050" cap="flat" cmpd="sng" algn="ctr">
          <a:solidFill>
            <a:schemeClr val="accent2">
              <a:hueOff val="-882249"/>
              <a:satOff val="995"/>
              <a:lumOff val="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E5917B-F960-4B4F-9181-220BA9254FE3}">
      <dsp:nvSpPr>
        <dsp:cNvPr id="0" name=""/>
        <dsp:cNvSpPr/>
      </dsp:nvSpPr>
      <dsp:spPr>
        <a:xfrm>
          <a:off x="0" y="2553000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spelen graag doen-alsof, maar voor zichzelf, niet voor publiek</a:t>
          </a:r>
          <a:endParaRPr lang="en-US" sz="1700" kern="1200"/>
        </a:p>
      </dsp:txBody>
      <dsp:txXfrm>
        <a:off x="0" y="2553000"/>
        <a:ext cx="6451943" cy="638113"/>
      </dsp:txXfrm>
    </dsp:sp>
    <dsp:sp modelId="{C00799CB-5330-4240-AA5C-05B094884555}">
      <dsp:nvSpPr>
        <dsp:cNvPr id="0" name=""/>
        <dsp:cNvSpPr/>
      </dsp:nvSpPr>
      <dsp:spPr>
        <a:xfrm>
          <a:off x="0" y="3191114"/>
          <a:ext cx="6451943" cy="0"/>
        </a:xfrm>
        <a:prstGeom prst="line">
          <a:avLst/>
        </a:prstGeom>
        <a:solidFill>
          <a:schemeClr val="accent2">
            <a:hueOff val="-1102811"/>
            <a:satOff val="1243"/>
            <a:lumOff val="2942"/>
            <a:alphaOff val="0"/>
          </a:schemeClr>
        </a:solidFill>
        <a:ln w="19050" cap="flat" cmpd="sng" algn="ctr">
          <a:solidFill>
            <a:schemeClr val="accent2">
              <a:hueOff val="-1102811"/>
              <a:satOff val="1243"/>
              <a:lumOff val="29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E5254C-B259-49A7-8A3D-00D6F5C9F857}">
      <dsp:nvSpPr>
        <dsp:cNvPr id="0" name=""/>
        <dsp:cNvSpPr/>
      </dsp:nvSpPr>
      <dsp:spPr>
        <a:xfrm>
          <a:off x="0" y="3191114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zijn heel goed in imiteren van gedrag</a:t>
          </a:r>
          <a:endParaRPr lang="en-US" sz="1700" kern="1200"/>
        </a:p>
      </dsp:txBody>
      <dsp:txXfrm>
        <a:off x="0" y="3191114"/>
        <a:ext cx="6451943" cy="638113"/>
      </dsp:txXfrm>
    </dsp:sp>
    <dsp:sp modelId="{E48D2B9E-6732-4CAB-B791-D39B3FB8307F}">
      <dsp:nvSpPr>
        <dsp:cNvPr id="0" name=""/>
        <dsp:cNvSpPr/>
      </dsp:nvSpPr>
      <dsp:spPr>
        <a:xfrm>
          <a:off x="0" y="3829227"/>
          <a:ext cx="6451943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9050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5965A8-4BB7-4CAE-9B55-9DA234E83EDB}">
      <dsp:nvSpPr>
        <dsp:cNvPr id="0" name=""/>
        <dsp:cNvSpPr/>
      </dsp:nvSpPr>
      <dsp:spPr>
        <a:xfrm>
          <a:off x="0" y="3829227"/>
          <a:ext cx="6451943" cy="638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700" kern="1200"/>
            <a:t>Kleuters laten hun emoties nog vrij gemakkelijk stromen</a:t>
          </a:r>
          <a:endParaRPr lang="en-US" sz="1700" kern="1200"/>
        </a:p>
      </dsp:txBody>
      <dsp:txXfrm>
        <a:off x="0" y="3829227"/>
        <a:ext cx="6451943" cy="6381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CD2AAE-86E7-45B6-96B6-7F25C895F7D2}">
      <dsp:nvSpPr>
        <dsp:cNvPr id="0" name=""/>
        <dsp:cNvSpPr/>
      </dsp:nvSpPr>
      <dsp:spPr>
        <a:xfrm>
          <a:off x="0" y="0"/>
          <a:ext cx="652489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90000">
              <a:schemeClr val="accent2">
                <a:hueOff val="0"/>
                <a:satOff val="0"/>
                <a:lumOff val="0"/>
                <a:alphaOff val="0"/>
                <a:shade val="100000"/>
                <a:satMod val="10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  <a:ln w="1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BD8060-44B2-4AA5-8357-F91016DDDE90}">
      <dsp:nvSpPr>
        <dsp:cNvPr id="0" name=""/>
        <dsp:cNvSpPr/>
      </dsp:nvSpPr>
      <dsp:spPr>
        <a:xfrm>
          <a:off x="0" y="0"/>
          <a:ext cx="1304978" cy="4038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1" kern="1200" dirty="0"/>
            <a:t>Wat kan je doen voor activiteiten met kleuters?</a:t>
          </a:r>
          <a:endParaRPr lang="en-US" sz="1800" b="1" kern="1200" dirty="0"/>
        </a:p>
      </dsp:txBody>
      <dsp:txXfrm>
        <a:off x="0" y="0"/>
        <a:ext cx="1304978" cy="4038600"/>
      </dsp:txXfrm>
    </dsp:sp>
    <dsp:sp modelId="{AE02B53A-BD88-40DD-8FC2-F81976C2FA5C}">
      <dsp:nvSpPr>
        <dsp:cNvPr id="0" name=""/>
        <dsp:cNvSpPr/>
      </dsp:nvSpPr>
      <dsp:spPr>
        <a:xfrm>
          <a:off x="1402852" y="31798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Vergroten lichaamsbewustzijn: bijv. verschillende manieren bewegen, stem verschillende manieren gebruiken</a:t>
          </a:r>
          <a:endParaRPr lang="en-US" sz="1600" kern="1200"/>
        </a:p>
      </dsp:txBody>
      <dsp:txXfrm>
        <a:off x="1402852" y="31798"/>
        <a:ext cx="5122041" cy="635961"/>
      </dsp:txXfrm>
    </dsp:sp>
    <dsp:sp modelId="{9E4DC837-EC0D-44D1-BFC1-798780B7D945}">
      <dsp:nvSpPr>
        <dsp:cNvPr id="0" name=""/>
        <dsp:cNvSpPr/>
      </dsp:nvSpPr>
      <dsp:spPr>
        <a:xfrm>
          <a:off x="1304978" y="667759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54047B-DD28-4D16-AD05-F58CD7B0ED9C}">
      <dsp:nvSpPr>
        <dsp:cNvPr id="0" name=""/>
        <dsp:cNvSpPr/>
      </dsp:nvSpPr>
      <dsp:spPr>
        <a:xfrm>
          <a:off x="1402852" y="699557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Uitdrukken van begrippen: bijv. lui of druk laten zien</a:t>
          </a:r>
          <a:endParaRPr lang="en-US" sz="1600" kern="1200"/>
        </a:p>
      </dsp:txBody>
      <dsp:txXfrm>
        <a:off x="1402852" y="699557"/>
        <a:ext cx="5122041" cy="635961"/>
      </dsp:txXfrm>
    </dsp:sp>
    <dsp:sp modelId="{A9370F0C-20CC-42E3-9342-EC6583F5CB03}">
      <dsp:nvSpPr>
        <dsp:cNvPr id="0" name=""/>
        <dsp:cNvSpPr/>
      </dsp:nvSpPr>
      <dsp:spPr>
        <a:xfrm>
          <a:off x="1304978" y="1335518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ECD67AC-1FA7-4004-BDC6-5DA1CCEC7064}">
      <dsp:nvSpPr>
        <dsp:cNvPr id="0" name=""/>
        <dsp:cNvSpPr/>
      </dsp:nvSpPr>
      <dsp:spPr>
        <a:xfrm>
          <a:off x="1402852" y="1367316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Associatieve spelletjes: bijv. deze bezem is geen bezem, maar een ….gitaar, een reuzentandenborstel….</a:t>
          </a:r>
          <a:endParaRPr lang="en-US" sz="1600" kern="1200"/>
        </a:p>
      </dsp:txBody>
      <dsp:txXfrm>
        <a:off x="1402852" y="1367316"/>
        <a:ext cx="5122041" cy="635961"/>
      </dsp:txXfrm>
    </dsp:sp>
    <dsp:sp modelId="{F257CA72-9C4F-4071-89E0-8DC36F694D0E}">
      <dsp:nvSpPr>
        <dsp:cNvPr id="0" name=""/>
        <dsp:cNvSpPr/>
      </dsp:nvSpPr>
      <dsp:spPr>
        <a:xfrm>
          <a:off x="1304978" y="2003277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196C426-1275-47B1-B32D-C8C36596632A}">
      <dsp:nvSpPr>
        <dsp:cNvPr id="0" name=""/>
        <dsp:cNvSpPr/>
      </dsp:nvSpPr>
      <dsp:spPr>
        <a:xfrm>
          <a:off x="1402852" y="2035075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Concentratieverhogende spelletjes: bijv. een poppenverhaal kijken</a:t>
          </a:r>
          <a:endParaRPr lang="en-US" sz="1600" kern="1200"/>
        </a:p>
      </dsp:txBody>
      <dsp:txXfrm>
        <a:off x="1402852" y="2035075"/>
        <a:ext cx="5122041" cy="635961"/>
      </dsp:txXfrm>
    </dsp:sp>
    <dsp:sp modelId="{A7320E36-EE88-4B06-99C6-AFAAB6BE0160}">
      <dsp:nvSpPr>
        <dsp:cNvPr id="0" name=""/>
        <dsp:cNvSpPr/>
      </dsp:nvSpPr>
      <dsp:spPr>
        <a:xfrm>
          <a:off x="1304978" y="2671036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FD31A96-1AA7-48A0-875B-6827AFA3E882}">
      <dsp:nvSpPr>
        <dsp:cNvPr id="0" name=""/>
        <dsp:cNvSpPr/>
      </dsp:nvSpPr>
      <dsp:spPr>
        <a:xfrm>
          <a:off x="1402852" y="2702835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Samenspelletjes: bijv. elkaar naäpen</a:t>
          </a:r>
          <a:endParaRPr lang="en-US" sz="1600" kern="1200"/>
        </a:p>
      </dsp:txBody>
      <dsp:txXfrm>
        <a:off x="1402852" y="2702835"/>
        <a:ext cx="5122041" cy="635961"/>
      </dsp:txXfrm>
    </dsp:sp>
    <dsp:sp modelId="{3D9351EE-5DF1-484A-92BB-7D5273B6200D}">
      <dsp:nvSpPr>
        <dsp:cNvPr id="0" name=""/>
        <dsp:cNvSpPr/>
      </dsp:nvSpPr>
      <dsp:spPr>
        <a:xfrm>
          <a:off x="1304978" y="3338796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6627FF1-AEAE-4B42-B44A-84D8BDF5B7E3}">
      <dsp:nvSpPr>
        <dsp:cNvPr id="0" name=""/>
        <dsp:cNvSpPr/>
      </dsp:nvSpPr>
      <dsp:spPr>
        <a:xfrm>
          <a:off x="1402852" y="3370594"/>
          <a:ext cx="5122041" cy="635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/>
            <a:t>Imiteren door alledaagse gebeurtenissen te laten naspelen</a:t>
          </a:r>
          <a:endParaRPr lang="en-US" sz="1600" kern="1200"/>
        </a:p>
      </dsp:txBody>
      <dsp:txXfrm>
        <a:off x="1402852" y="3370594"/>
        <a:ext cx="5122041" cy="635961"/>
      </dsp:txXfrm>
    </dsp:sp>
    <dsp:sp modelId="{73ECE08D-DFAF-4E4B-B4C2-DAA238D6CE36}">
      <dsp:nvSpPr>
        <dsp:cNvPr id="0" name=""/>
        <dsp:cNvSpPr/>
      </dsp:nvSpPr>
      <dsp:spPr>
        <a:xfrm>
          <a:off x="1304978" y="4006555"/>
          <a:ext cx="521991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17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614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704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204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970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056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4089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894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89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6926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1785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449352E2-4F4C-4AE1-A908-EAF8C5F56EF3}" type="datetimeFigureOut">
              <a:rPr lang="nl-NL" smtClean="0"/>
              <a:t>5-5-2021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8E9B411-9BF4-4DB5-B6B7-4FE62FA9A3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36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ramaonline.nl/improvisatie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dramadatabase.nl/wp-content/uploads/2012/10/DramaDatabase-Gratis-materiaal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184D6-BBE1-4F8C-8FFE-1175CF39A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28560" y="618681"/>
            <a:ext cx="4178808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dirty="0">
                <a:solidFill>
                  <a:srgbClr val="FFFFFF"/>
                </a:solidFill>
              </a:rPr>
              <a:t>Drama-</a:t>
            </a:r>
            <a:r>
              <a:rPr lang="en-US" sz="3600" dirty="0" err="1">
                <a:solidFill>
                  <a:srgbClr val="FFFFFF"/>
                </a:solidFill>
              </a:rPr>
              <a:t>activiteiten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1026" name="Picture 2" descr="Drama op de basisschool - Home | Facebook">
            <a:extLst>
              <a:ext uri="{FF2B5EF4-FFF2-40B4-BE49-F238E27FC236}">
                <a16:creationId xmlns:a16="http://schemas.microsoft.com/office/drawing/2014/main" id="{DD0A5034-5A86-4BF4-862C-A1EF510DD6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"/>
          <a:stretch/>
        </p:blipFill>
        <p:spPr bwMode="auto">
          <a:xfrm>
            <a:off x="976251" y="1666332"/>
            <a:ext cx="6084949" cy="408453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391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DEE353E-99CE-463A-8813-3B5B512D6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Tekstvak 1">
            <a:extLst>
              <a:ext uri="{FF2B5EF4-FFF2-40B4-BE49-F238E27FC236}">
                <a16:creationId xmlns:a16="http://schemas.microsoft.com/office/drawing/2014/main" id="{9ACAFC92-2529-40FA-8F59-50BDB31826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9816455"/>
              </p:ext>
            </p:extLst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831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DEE353E-99CE-463A-8813-3B5B512D6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05CBAEE-C9B2-45BF-BD55-8C8B79FC096B}"/>
              </a:ext>
            </a:extLst>
          </p:cNvPr>
          <p:cNvSpPr txBox="1"/>
          <p:nvPr/>
        </p:nvSpPr>
        <p:spPr>
          <a:xfrm>
            <a:off x="653145" y="609599"/>
            <a:ext cx="3364378" cy="56061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cap="all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Kleuters en drama</a:t>
            </a:r>
          </a:p>
        </p:txBody>
      </p:sp>
      <p:graphicFrame>
        <p:nvGraphicFramePr>
          <p:cNvPr id="17" name="Tekstvak 2">
            <a:extLst>
              <a:ext uri="{FF2B5EF4-FFF2-40B4-BE49-F238E27FC236}">
                <a16:creationId xmlns:a16="http://schemas.microsoft.com/office/drawing/2014/main" id="{C1011B2C-6DB7-4BD6-A86E-BF283EEC1F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8434443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6577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050" name="Picture 2" descr="Thema 'dieren' origineel uitgewerkt - Inspiratieplatform kinderopvang">
            <a:extLst>
              <a:ext uri="{FF2B5EF4-FFF2-40B4-BE49-F238E27FC236}">
                <a16:creationId xmlns:a16="http://schemas.microsoft.com/office/drawing/2014/main" id="{7C1DB00A-899B-49B8-802A-402153A214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36" r="10447"/>
          <a:stretch/>
        </p:blipFill>
        <p:spPr bwMode="auto">
          <a:xfrm>
            <a:off x="1316621" y="2093789"/>
            <a:ext cx="2896569" cy="351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ekstvak 1">
            <a:extLst>
              <a:ext uri="{FF2B5EF4-FFF2-40B4-BE49-F238E27FC236}">
                <a16:creationId xmlns:a16="http://schemas.microsoft.com/office/drawing/2014/main" id="{41E88BFF-0744-45FB-ADFD-C307E0CC5D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3215921"/>
              </p:ext>
            </p:extLst>
          </p:nvPr>
        </p:nvGraphicFramePr>
        <p:xfrm>
          <a:off x="4490977" y="2057400"/>
          <a:ext cx="6524894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395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382B8E0-0083-4008-B247-2EE680956C02}"/>
              </a:ext>
            </a:extLst>
          </p:cNvPr>
          <p:cNvSpPr txBox="1"/>
          <p:nvPr/>
        </p:nvSpPr>
        <p:spPr>
          <a:xfrm>
            <a:off x="1669774" y="1606163"/>
            <a:ext cx="951414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Tips voor begeleiding bij kleuters: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Zorg ervoor dat je je tijd in de gaten houdt. Laat kleuters max. 15 minuten een drama-spel doen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Leg zo kort mogelijk uit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Doe voor en vertel zo expressief mogelijk (met je lijf)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Speel vaak mee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Geef niet te veel spel volgens regels, maar geef kleuters ruimte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Als een spel anders wordt uitgevoerd, grijp dan niet meteen in maar kijk hoe het gaat.</a:t>
            </a:r>
          </a:p>
        </p:txBody>
      </p:sp>
    </p:spTree>
    <p:extLst>
      <p:ext uri="{BB962C8B-B14F-4D97-AF65-F5344CB8AC3E}">
        <p14:creationId xmlns:p14="http://schemas.microsoft.com/office/powerpoint/2010/main" val="129561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074" name="Picture 2" descr="BLESS Hotel Ibiza in Ibiza, Spanje | Zonvakantie Sunweb">
            <a:extLst>
              <a:ext uri="{FF2B5EF4-FFF2-40B4-BE49-F238E27FC236}">
                <a16:creationId xmlns:a16="http://schemas.microsoft.com/office/drawing/2014/main" id="{1C0A5221-AD49-4FF7-B7A3-1C9977B05E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0" r="15665"/>
          <a:stretch/>
        </p:blipFill>
        <p:spPr bwMode="auto">
          <a:xfrm>
            <a:off x="1407381" y="1231387"/>
            <a:ext cx="3303024" cy="3696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8AE58F2D-69AF-4E1A-8FBB-55BD16640EA6}"/>
              </a:ext>
            </a:extLst>
          </p:cNvPr>
          <p:cNvSpPr txBox="1"/>
          <p:nvPr/>
        </p:nvSpPr>
        <p:spPr>
          <a:xfrm>
            <a:off x="5748793" y="1137037"/>
            <a:ext cx="5722354" cy="4958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US" sz="2000" b="1" dirty="0" err="1"/>
              <a:t>Kenmerken</a:t>
            </a:r>
            <a:r>
              <a:rPr lang="en-US" sz="2000" b="1" dirty="0"/>
              <a:t> </a:t>
            </a:r>
            <a:r>
              <a:rPr lang="en-US" sz="2000" b="1" dirty="0" err="1"/>
              <a:t>en</a:t>
            </a:r>
            <a:r>
              <a:rPr lang="en-US" sz="2000" b="1" dirty="0"/>
              <a:t> </a:t>
            </a:r>
            <a:r>
              <a:rPr lang="en-US" sz="2000" b="1" dirty="0" err="1"/>
              <a:t>Doelen</a:t>
            </a:r>
            <a:r>
              <a:rPr lang="en-US" sz="2000" b="1" dirty="0"/>
              <a:t> drama </a:t>
            </a:r>
            <a:r>
              <a:rPr lang="en-US" sz="2000" b="1" dirty="0" err="1"/>
              <a:t>kinderen</a:t>
            </a:r>
            <a:r>
              <a:rPr lang="en-US" sz="2000" b="1" dirty="0"/>
              <a:t> 7-9 </a:t>
            </a:r>
            <a:r>
              <a:rPr lang="en-US" sz="2000" b="1" dirty="0" err="1"/>
              <a:t>jaar</a:t>
            </a:r>
            <a:endParaRPr lang="en-US" sz="2000" b="1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endParaRPr lang="en-US" sz="15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/>
              <a:t>De </a:t>
            </a:r>
            <a:r>
              <a:rPr lang="en-US" sz="1500" dirty="0" err="1"/>
              <a:t>kinderen</a:t>
            </a:r>
            <a:r>
              <a:rPr lang="en-US" sz="1500" dirty="0"/>
              <a:t> </a:t>
            </a:r>
            <a:r>
              <a:rPr lang="en-US" sz="1500" dirty="0" err="1"/>
              <a:t>kunnen</a:t>
            </a:r>
            <a:r>
              <a:rPr lang="en-US" sz="1500" dirty="0"/>
              <a:t> </a:t>
            </a:r>
            <a:r>
              <a:rPr lang="en-US" sz="1500" dirty="0" err="1"/>
              <a:t>meer</a:t>
            </a:r>
            <a:r>
              <a:rPr lang="en-US" sz="1500" dirty="0"/>
              <a:t> </a:t>
            </a:r>
            <a:r>
              <a:rPr lang="en-US" sz="1500" dirty="0" err="1"/>
              <a:t>samen</a:t>
            </a:r>
            <a:r>
              <a:rPr lang="en-US" sz="1500" dirty="0"/>
              <a:t> </a:t>
            </a:r>
            <a:r>
              <a:rPr lang="en-US" sz="1500" dirty="0" err="1"/>
              <a:t>doen</a:t>
            </a:r>
            <a:r>
              <a:rPr lang="en-US" sz="1500" dirty="0"/>
              <a:t> </a:t>
            </a:r>
            <a:r>
              <a:rPr lang="en-US" sz="1500" dirty="0" err="1"/>
              <a:t>alsof</a:t>
            </a:r>
            <a:endParaRPr lang="en-US" sz="15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/>
              <a:t>De </a:t>
            </a:r>
            <a:r>
              <a:rPr lang="en-US" sz="1500" dirty="0" err="1"/>
              <a:t>kinderen</a:t>
            </a:r>
            <a:r>
              <a:rPr lang="en-US" sz="1500" dirty="0"/>
              <a:t> </a:t>
            </a:r>
            <a:r>
              <a:rPr lang="en-US" sz="1500" dirty="0" err="1"/>
              <a:t>kunnen</a:t>
            </a:r>
            <a:r>
              <a:rPr lang="en-US" sz="1500" dirty="0"/>
              <a:t> </a:t>
            </a:r>
            <a:r>
              <a:rPr lang="en-US" sz="1500" dirty="0" err="1"/>
              <a:t>beter</a:t>
            </a:r>
            <a:r>
              <a:rPr lang="en-US" sz="1500" dirty="0"/>
              <a:t> </a:t>
            </a:r>
            <a:r>
              <a:rPr lang="en-US" sz="1500" dirty="0" err="1"/>
              <a:t>spelen</a:t>
            </a:r>
            <a:r>
              <a:rPr lang="en-US" sz="1500" dirty="0"/>
              <a:t> via regels</a:t>
            </a:r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/>
              <a:t>De </a:t>
            </a:r>
            <a:r>
              <a:rPr lang="en-US" sz="1500" dirty="0" err="1"/>
              <a:t>kinderen</a:t>
            </a:r>
            <a:r>
              <a:rPr lang="en-US" sz="1500" dirty="0"/>
              <a:t> in </a:t>
            </a:r>
            <a:r>
              <a:rPr lang="en-US" sz="1500" dirty="0" err="1"/>
              <a:t>deze</a:t>
            </a:r>
            <a:r>
              <a:rPr lang="en-US" sz="1500" dirty="0"/>
              <a:t> </a:t>
            </a:r>
            <a:r>
              <a:rPr lang="en-US" sz="1500" dirty="0" err="1"/>
              <a:t>fase</a:t>
            </a:r>
            <a:r>
              <a:rPr lang="en-US" sz="1500" dirty="0"/>
              <a:t> </a:t>
            </a:r>
            <a:r>
              <a:rPr lang="en-US" sz="1500" dirty="0" err="1"/>
              <a:t>willen</a:t>
            </a:r>
            <a:r>
              <a:rPr lang="en-US" sz="1500" dirty="0"/>
              <a:t> </a:t>
            </a:r>
            <a:r>
              <a:rPr lang="en-US" sz="1500" dirty="0" err="1"/>
              <a:t>graag</a:t>
            </a:r>
            <a:r>
              <a:rPr lang="en-US" sz="1500" dirty="0"/>
              <a:t> </a:t>
            </a:r>
            <a:r>
              <a:rPr lang="en-US" sz="1500" dirty="0" err="1"/>
              <a:t>zelf</a:t>
            </a:r>
            <a:r>
              <a:rPr lang="en-US" sz="1500" dirty="0"/>
              <a:t> </a:t>
            </a:r>
            <a:r>
              <a:rPr lang="en-US" sz="1500" dirty="0" err="1"/>
              <a:t>ervaren</a:t>
            </a:r>
            <a:endParaRPr lang="en-US" sz="15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/>
              <a:t>De </a:t>
            </a:r>
            <a:r>
              <a:rPr lang="en-US" sz="1500" dirty="0" err="1"/>
              <a:t>kinderen</a:t>
            </a:r>
            <a:r>
              <a:rPr lang="en-US" sz="1500" dirty="0"/>
              <a:t> </a:t>
            </a:r>
            <a:r>
              <a:rPr lang="en-US" sz="1500" dirty="0" err="1"/>
              <a:t>ontdekken</a:t>
            </a:r>
            <a:r>
              <a:rPr lang="en-US" sz="1500" dirty="0"/>
              <a:t> </a:t>
            </a:r>
            <a:r>
              <a:rPr lang="en-US" sz="1500" dirty="0" err="1"/>
              <a:t>dat</a:t>
            </a:r>
            <a:r>
              <a:rPr lang="en-US" sz="1500" dirty="0"/>
              <a:t> je </a:t>
            </a:r>
            <a:r>
              <a:rPr lang="en-US" sz="1500" dirty="0" err="1"/>
              <a:t>emoties</a:t>
            </a:r>
            <a:r>
              <a:rPr lang="en-US" sz="1500" dirty="0"/>
              <a:t> </a:t>
            </a:r>
            <a:r>
              <a:rPr lang="en-US" sz="1500" dirty="0" err="1"/>
              <a:t>kunt</a:t>
            </a:r>
            <a:r>
              <a:rPr lang="en-US" sz="1500" dirty="0"/>
              <a:t> </a:t>
            </a:r>
            <a:r>
              <a:rPr lang="en-US" sz="1500" dirty="0" err="1"/>
              <a:t>spelen</a:t>
            </a:r>
            <a:endParaRPr lang="en-US" sz="15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endParaRPr lang="en-US" sz="20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US" sz="2000" b="1" dirty="0" err="1"/>
              <a:t>Dramadoelen</a:t>
            </a:r>
            <a:r>
              <a:rPr lang="en-US" sz="2000" b="1" dirty="0"/>
              <a:t>:</a:t>
            </a:r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/>
              <a:t> </a:t>
            </a:r>
            <a:r>
              <a:rPr lang="en-US" sz="1500" dirty="0" err="1"/>
              <a:t>Lichaamsbewustzijn</a:t>
            </a:r>
            <a:r>
              <a:rPr lang="en-US" sz="1500" dirty="0"/>
              <a:t> </a:t>
            </a:r>
            <a:r>
              <a:rPr lang="en-US" sz="1500" dirty="0" err="1"/>
              <a:t>vergroten</a:t>
            </a:r>
            <a:r>
              <a:rPr lang="en-US" sz="1500" dirty="0"/>
              <a:t>: </a:t>
            </a:r>
            <a:r>
              <a:rPr lang="en-US" sz="1500" dirty="0" err="1"/>
              <a:t>bijv</a:t>
            </a:r>
            <a:r>
              <a:rPr lang="en-US" sz="1500" dirty="0"/>
              <a:t>. stem op </a:t>
            </a:r>
            <a:r>
              <a:rPr lang="en-US" sz="1500" dirty="0" err="1"/>
              <a:t>allerlei</a:t>
            </a:r>
            <a:r>
              <a:rPr lang="en-US" sz="1500" dirty="0"/>
              <a:t> </a:t>
            </a:r>
            <a:r>
              <a:rPr lang="en-US" sz="1500" dirty="0" err="1"/>
              <a:t>manieren</a:t>
            </a:r>
            <a:endParaRPr lang="en-US" sz="1500" dirty="0"/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US" sz="1500" dirty="0"/>
              <a:t>      </a:t>
            </a:r>
            <a:r>
              <a:rPr lang="en-US" sz="1500" dirty="0" err="1"/>
              <a:t>gebruiken</a:t>
            </a:r>
            <a:r>
              <a:rPr lang="en-US" sz="1500" dirty="0"/>
              <a:t>,  </a:t>
            </a:r>
            <a:r>
              <a:rPr lang="en-US" sz="1500" dirty="0" err="1"/>
              <a:t>lichaam</a:t>
            </a:r>
            <a:r>
              <a:rPr lang="en-US" sz="1500" dirty="0"/>
              <a:t> </a:t>
            </a:r>
            <a:r>
              <a:rPr lang="en-US" sz="1500" dirty="0" err="1"/>
              <a:t>inzetten</a:t>
            </a:r>
            <a:r>
              <a:rPr lang="en-US" sz="1500" dirty="0"/>
              <a:t> om </a:t>
            </a:r>
            <a:r>
              <a:rPr lang="en-US" sz="1500" dirty="0" err="1"/>
              <a:t>anderen</a:t>
            </a:r>
            <a:r>
              <a:rPr lang="en-US" sz="1500" dirty="0"/>
              <a:t> </a:t>
            </a:r>
            <a:r>
              <a:rPr lang="en-US" sz="1500" dirty="0" err="1"/>
              <a:t>iets</a:t>
            </a:r>
            <a:r>
              <a:rPr lang="en-US" sz="1500" dirty="0"/>
              <a:t> </a:t>
            </a:r>
            <a:r>
              <a:rPr lang="en-US" sz="1500" dirty="0" err="1"/>
              <a:t>duidelijk</a:t>
            </a:r>
            <a:r>
              <a:rPr lang="en-US" sz="1500" dirty="0"/>
              <a:t> </a:t>
            </a:r>
            <a:r>
              <a:rPr lang="en-US" sz="1500" dirty="0" err="1"/>
              <a:t>te</a:t>
            </a:r>
            <a:r>
              <a:rPr lang="en-US" sz="1500" dirty="0"/>
              <a:t> </a:t>
            </a:r>
            <a:r>
              <a:rPr lang="en-US" sz="1500" dirty="0" err="1"/>
              <a:t>maken</a:t>
            </a:r>
            <a:endParaRPr lang="en-US" sz="15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 err="1"/>
              <a:t>Afspraken</a:t>
            </a:r>
            <a:r>
              <a:rPr lang="en-US" sz="1500" dirty="0"/>
              <a:t> met </a:t>
            </a:r>
            <a:r>
              <a:rPr lang="en-US" sz="1500" dirty="0" err="1"/>
              <a:t>elkaar</a:t>
            </a:r>
            <a:r>
              <a:rPr lang="en-US" sz="1500" dirty="0"/>
              <a:t> </a:t>
            </a:r>
            <a:r>
              <a:rPr lang="en-US" sz="1500" dirty="0" err="1"/>
              <a:t>maken</a:t>
            </a:r>
            <a:r>
              <a:rPr lang="en-US" sz="1500" dirty="0"/>
              <a:t>: </a:t>
            </a:r>
            <a:r>
              <a:rPr lang="en-US" sz="1500" dirty="0" err="1"/>
              <a:t>bijv</a:t>
            </a:r>
            <a:r>
              <a:rPr lang="en-US" sz="1500" dirty="0"/>
              <a:t>. </a:t>
            </a:r>
            <a:r>
              <a:rPr lang="en-US" sz="1500" dirty="0" err="1"/>
              <a:t>fantasietaal</a:t>
            </a:r>
            <a:r>
              <a:rPr lang="en-US" sz="1500" dirty="0"/>
              <a:t> </a:t>
            </a:r>
            <a:r>
              <a:rPr lang="en-US" sz="1500" dirty="0" err="1"/>
              <a:t>gebruiken</a:t>
            </a:r>
            <a:r>
              <a:rPr lang="en-US" sz="1500" dirty="0"/>
              <a:t> in scene, </a:t>
            </a:r>
            <a:r>
              <a:rPr lang="en-US" sz="1500" dirty="0" err="1"/>
              <a:t>samen</a:t>
            </a:r>
            <a:r>
              <a:rPr lang="en-US" sz="1500" dirty="0"/>
              <a:t> </a:t>
            </a:r>
            <a:r>
              <a:rPr lang="en-US" sz="1500" dirty="0" err="1"/>
              <a:t>een</a:t>
            </a:r>
            <a:r>
              <a:rPr lang="en-US" sz="1500" dirty="0"/>
              <a:t> machine </a:t>
            </a:r>
            <a:r>
              <a:rPr lang="en-US" sz="1500" dirty="0" err="1"/>
              <a:t>uitbeelden</a:t>
            </a:r>
            <a:endParaRPr lang="en-US" sz="1500" dirty="0"/>
          </a:p>
          <a:p>
            <a:pPr marL="285750"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 sz="1500" dirty="0" err="1"/>
              <a:t>Fantasieontwikkeling</a:t>
            </a:r>
            <a:r>
              <a:rPr lang="en-US" sz="1500" dirty="0"/>
              <a:t>: </a:t>
            </a:r>
            <a:r>
              <a:rPr lang="en-US" sz="1500" dirty="0" err="1"/>
              <a:t>veerhalen</a:t>
            </a:r>
            <a:r>
              <a:rPr lang="en-US" sz="1500" dirty="0"/>
              <a:t> </a:t>
            </a:r>
            <a:r>
              <a:rPr lang="en-US" sz="1500" dirty="0" err="1"/>
              <a:t>verzinnen</a:t>
            </a:r>
            <a:r>
              <a:rPr lang="en-US" sz="1500" dirty="0"/>
              <a:t> met </a:t>
            </a:r>
            <a:r>
              <a:rPr lang="en-US" sz="1500" dirty="0" err="1"/>
              <a:t>een</a:t>
            </a:r>
            <a:r>
              <a:rPr lang="en-US" sz="1500" dirty="0"/>
              <a:t> </a:t>
            </a:r>
            <a:r>
              <a:rPr lang="en-US" sz="1500" dirty="0" err="1"/>
              <a:t>paar</a:t>
            </a:r>
            <a:r>
              <a:rPr lang="en-US" sz="1500" dirty="0"/>
              <a:t> </a:t>
            </a:r>
            <a:r>
              <a:rPr lang="en-US" sz="1500" dirty="0" err="1"/>
              <a:t>voorwerpen</a:t>
            </a:r>
            <a:r>
              <a:rPr lang="en-US" sz="1500" dirty="0"/>
              <a:t>, </a:t>
            </a:r>
            <a:r>
              <a:rPr lang="en-US" sz="1500" dirty="0" err="1"/>
              <a:t>spelen</a:t>
            </a:r>
            <a:r>
              <a:rPr lang="en-US" sz="1500" dirty="0"/>
              <a:t> met </a:t>
            </a:r>
            <a:r>
              <a:rPr lang="en-US" sz="1500" dirty="0" err="1"/>
              <a:t>fantasievoorwerpen</a:t>
            </a:r>
            <a:endParaRPr lang="en-US" sz="1500" dirty="0"/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endParaRPr lang="en-US" sz="1500" dirty="0">
              <a:solidFill>
                <a:schemeClr val="accent1"/>
              </a:solidFill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C075077-B270-453E-A498-0DDA04AE42A0}"/>
              </a:ext>
            </a:extLst>
          </p:cNvPr>
          <p:cNvSpPr txBox="1"/>
          <p:nvPr/>
        </p:nvSpPr>
        <p:spPr>
          <a:xfrm>
            <a:off x="1351722" y="4601155"/>
            <a:ext cx="46276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i="1" dirty="0">
                <a:latin typeface="Arial" panose="020B0604020202020204" pitchFamily="34" charset="0"/>
                <a:cs typeface="Arial" panose="020B0604020202020204" pitchFamily="34" charset="0"/>
              </a:rPr>
              <a:t>Beeld samen uit waar je op vakantie</a:t>
            </a:r>
          </a:p>
          <a:p>
            <a:r>
              <a:rPr lang="nl-NL" sz="1600" i="1" dirty="0">
                <a:latin typeface="Arial" panose="020B0604020202020204" pitchFamily="34" charset="0"/>
                <a:cs typeface="Arial" panose="020B0604020202020204" pitchFamily="34" charset="0"/>
              </a:rPr>
              <a:t>Naartoe bent geweest</a:t>
            </a:r>
          </a:p>
        </p:txBody>
      </p:sp>
    </p:spTree>
    <p:extLst>
      <p:ext uri="{BB962C8B-B14F-4D97-AF65-F5344CB8AC3E}">
        <p14:creationId xmlns:p14="http://schemas.microsoft.com/office/powerpoint/2010/main" val="340277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10D826A-3152-4D3D-B206-C82C762CBB9A}"/>
              </a:ext>
            </a:extLst>
          </p:cNvPr>
          <p:cNvSpPr txBox="1"/>
          <p:nvPr/>
        </p:nvSpPr>
        <p:spPr>
          <a:xfrm>
            <a:off x="1144988" y="1439186"/>
            <a:ext cx="995144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Tips voor begeleiden van drama bij kinderen van 7-9 jaar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Bouw je opdrachten duidelijk op in korte inleiding, een activiteit en een afronding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Doe 1 ding tegelijk, kinderen in deze leeftijd gaan snel van de hak op de tak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Niet langer dan een half uur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Spelen over alledaagse gebeurtenissen is leuk op deze leeftijd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Speel zelf vaak mee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Doe voor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Maak gebruik van de volgende kapstok voor het verzinnen van verhalen: Bedenk eerst</a:t>
            </a:r>
          </a:p>
          <a:p>
            <a:r>
              <a:rPr lang="nl-NL" dirty="0"/>
              <a:t>      wat er gaat gebeuren, en waar. Verzin daarna om de beurt ideeën voor het begin en een slot. Daarna</a:t>
            </a:r>
          </a:p>
          <a:p>
            <a:r>
              <a:rPr lang="nl-NL" dirty="0"/>
              <a:t>      kiest iedereen om de beurt zijn rol.</a:t>
            </a:r>
          </a:p>
          <a:p>
            <a:r>
              <a:rPr lang="nl-NL" dirty="0"/>
              <a:t>*   Bespreek altijd bij de afronding hun ervaringen en waarom soms dingen anders liepen dan gedacht.</a:t>
            </a:r>
          </a:p>
        </p:txBody>
      </p:sp>
    </p:spTree>
    <p:extLst>
      <p:ext uri="{BB962C8B-B14F-4D97-AF65-F5344CB8AC3E}">
        <p14:creationId xmlns:p14="http://schemas.microsoft.com/office/powerpoint/2010/main" val="63036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547AD62-C59F-45BC-AEA0-461A1874CDA2}"/>
              </a:ext>
            </a:extLst>
          </p:cNvPr>
          <p:cNvSpPr txBox="1"/>
          <p:nvPr/>
        </p:nvSpPr>
        <p:spPr>
          <a:xfrm>
            <a:off x="922351" y="1224501"/>
            <a:ext cx="1034187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Drama voor kinderen tussen 10 en 12 jaar</a:t>
            </a:r>
          </a:p>
          <a:p>
            <a:endParaRPr lang="nl-NL" dirty="0"/>
          </a:p>
          <a:p>
            <a:r>
              <a:rPr lang="nl-NL" dirty="0"/>
              <a:t>Kenmerken: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kinderen kunnen het spel goed overzien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Sommige kinderen kunnen ook dubbelrollen spelen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Er is gemak in het samenspelen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 kinderen kunnen zelf problemen oplossen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Er zijn veel ideeën en drang om nieuwe dingen uit te proberen. Omgaan met ideeën van de anderen kan </a:t>
            </a:r>
            <a:br>
              <a:rPr lang="nl-NL" dirty="0"/>
            </a:br>
            <a:r>
              <a:rPr lang="nl-NL" dirty="0"/>
              <a:t>een leerdoel zijn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/>
              <a:t>Doelen: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Je goed uitdrukken in spontane drama-situaties (verhaal aanvullen, gekke woorden invoegen)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Karaktertrekken uitdrukken (rollen met in het oog springende trekjes spelen)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Spelen voor publiek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Oplossen van problemen: bijv. in kleine improvisatiespellen, spelen dat ze allemaal een andere mening </a:t>
            </a:r>
            <a:br>
              <a:rPr lang="nl-NL" dirty="0"/>
            </a:br>
            <a:r>
              <a:rPr lang="nl-NL" dirty="0"/>
              <a:t>hebben over een probleem.</a:t>
            </a:r>
          </a:p>
        </p:txBody>
      </p:sp>
    </p:spTree>
    <p:extLst>
      <p:ext uri="{BB962C8B-B14F-4D97-AF65-F5344CB8AC3E}">
        <p14:creationId xmlns:p14="http://schemas.microsoft.com/office/powerpoint/2010/main" val="3866985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C0DD7BF-8F3D-4D34-A37A-85563D3D6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5C9278F-D0E4-45AD-A970-30C5E4211AB5}"/>
              </a:ext>
            </a:extLst>
          </p:cNvPr>
          <p:cNvSpPr/>
          <p:nvPr/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lt"/>
                <a:ea typeface="+mj-ea"/>
                <a:cs typeface="+mj-cs"/>
              </a:rPr>
              <a:t>Opdracht activiteitenboek</a:t>
            </a:r>
          </a:p>
        </p:txBody>
      </p:sp>
      <p:pic>
        <p:nvPicPr>
          <p:cNvPr id="4098" name="Picture 2" descr="Drama: het inspringspel - De klas van Irina &amp; anoek en sarah">
            <a:extLst>
              <a:ext uri="{FF2B5EF4-FFF2-40B4-BE49-F238E27FC236}">
                <a16:creationId xmlns:a16="http://schemas.microsoft.com/office/drawing/2014/main" id="{133110AF-82D9-4925-B71F-8A11E5043D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77" r="16940"/>
          <a:stretch/>
        </p:blipFill>
        <p:spPr bwMode="auto">
          <a:xfrm>
            <a:off x="1316621" y="2093789"/>
            <a:ext cx="2896569" cy="351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465186D-0F38-4AB2-AB0B-7E0E4003B3AF}"/>
              </a:ext>
            </a:extLst>
          </p:cNvPr>
          <p:cNvSpPr txBox="1"/>
          <p:nvPr/>
        </p:nvSpPr>
        <p:spPr>
          <a:xfrm>
            <a:off x="4490977" y="2057400"/>
            <a:ext cx="6524894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>
                <a:solidFill>
                  <a:schemeClr val="accent1"/>
                </a:solidFill>
              </a:rPr>
              <a:t>Zoek 5 drama-activiteiten die je met een klas kunt doen. Kies van tevoren een groep waar je dit</a:t>
            </a:r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>
                <a:solidFill>
                  <a:schemeClr val="accent1"/>
                </a:solidFill>
              </a:rPr>
              <a:t>voor uitzoekt.</a:t>
            </a:r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endParaRPr lang="en-US">
              <a:solidFill>
                <a:schemeClr val="accent1"/>
              </a:solidFill>
            </a:endParaRPr>
          </a:p>
          <a:p>
            <a:pPr indent="-182880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</a:pPr>
            <a:r>
              <a:rPr lang="en-US">
                <a:solidFill>
                  <a:schemeClr val="accent1"/>
                </a:solidFill>
              </a:rPr>
              <a:t>Gebruik je schema uit de wikiwijs om de spellen te beschrijven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A2536FFD-EDAB-4D78-BECB-22A3C8776D94}"/>
              </a:ext>
            </a:extLst>
          </p:cNvPr>
          <p:cNvSpPr/>
          <p:nvPr/>
        </p:nvSpPr>
        <p:spPr>
          <a:xfrm>
            <a:off x="4659565" y="4361934"/>
            <a:ext cx="60185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3"/>
              </a:rPr>
              <a:t>https://dramaonline.nl/improvisatie</a:t>
            </a:r>
            <a:endParaRPr lang="nl-NL" dirty="0"/>
          </a:p>
          <a:p>
            <a:r>
              <a:rPr lang="nl-NL" dirty="0">
                <a:hlinkClick r:id="rId4"/>
              </a:rPr>
              <a:t>https://www.dramadatabase.nl/wp-content/uploads/2012/10/DramaDatabase-Gratis-materiaal.pdf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585918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44</TotalTime>
  <Words>645</Words>
  <Application>Microsoft Office PowerPoint</Application>
  <PresentationFormat>Breedbeeld</PresentationFormat>
  <Paragraphs>78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Corbel</vt:lpstr>
      <vt:lpstr>Basis</vt:lpstr>
      <vt:lpstr>Drama-activiteiten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Drama-activiteiten</dc:title>
  <dc:creator>Laura Beeftink</dc:creator>
  <cp:lastModifiedBy>Laura Beeftink</cp:lastModifiedBy>
  <cp:revision>6</cp:revision>
  <dcterms:created xsi:type="dcterms:W3CDTF">2021-05-05T12:35:00Z</dcterms:created>
  <dcterms:modified xsi:type="dcterms:W3CDTF">2021-05-05T13:19:22Z</dcterms:modified>
</cp:coreProperties>
</file>